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notesMasterIdLst>
    <p:notesMasterId r:id="rId21"/>
  </p:notesMasterIdLst>
  <p:handoutMasterIdLst>
    <p:handoutMasterId r:id="rId22"/>
  </p:handoutMasterIdLst>
  <p:sldIdLst>
    <p:sldId id="280" r:id="rId2"/>
    <p:sldId id="270" r:id="rId3"/>
    <p:sldId id="278" r:id="rId4"/>
    <p:sldId id="276" r:id="rId5"/>
    <p:sldId id="258" r:id="rId6"/>
    <p:sldId id="277" r:id="rId7"/>
    <p:sldId id="279" r:id="rId8"/>
    <p:sldId id="267" r:id="rId9"/>
    <p:sldId id="261" r:id="rId10"/>
    <p:sldId id="262" r:id="rId11"/>
    <p:sldId id="268" r:id="rId12"/>
    <p:sldId id="273" r:id="rId13"/>
    <p:sldId id="269" r:id="rId14"/>
    <p:sldId id="271" r:id="rId15"/>
    <p:sldId id="265" r:id="rId16"/>
    <p:sldId id="275" r:id="rId17"/>
    <p:sldId id="266" r:id="rId18"/>
    <p:sldId id="263" r:id="rId19"/>
    <p:sldId id="27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rov" initials="s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2-23T05:03:17.103" idx="5">
    <p:pos x="146" y="146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2-23T02:06:09.182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007E4F-615D-4BC1-941B-A16EF924016E}" type="doc">
      <dgm:prSet loTypeId="urn:microsoft.com/office/officeart/2008/layout/RadialCluster" loCatId="relationship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7998F0EF-AB92-44A1-91BC-00C6623FD1A5}">
      <dgm:prSet phldrT="[Текст]"/>
      <dgm:spPr/>
      <dgm:t>
        <a:bodyPr/>
        <a:lstStyle/>
        <a:p>
          <a:r>
            <a:rPr lang="ru-RU" dirty="0"/>
            <a:t>занятие</a:t>
          </a:r>
        </a:p>
      </dgm:t>
    </dgm:pt>
    <dgm:pt modelId="{9E11B3D3-7F90-4FDE-A202-A4E2E3E1054A}" type="parTrans" cxnId="{EF3D3C62-2A9A-4C1D-B9E6-9B057FC38B5F}">
      <dgm:prSet/>
      <dgm:spPr/>
      <dgm:t>
        <a:bodyPr/>
        <a:lstStyle/>
        <a:p>
          <a:endParaRPr lang="ru-RU"/>
        </a:p>
      </dgm:t>
    </dgm:pt>
    <dgm:pt modelId="{5F1E8463-20D3-404D-8E79-30AE6E3048F8}" type="sibTrans" cxnId="{EF3D3C62-2A9A-4C1D-B9E6-9B057FC38B5F}">
      <dgm:prSet/>
      <dgm:spPr/>
      <dgm:t>
        <a:bodyPr/>
        <a:lstStyle/>
        <a:p>
          <a:endParaRPr lang="ru-RU"/>
        </a:p>
      </dgm:t>
    </dgm:pt>
    <dgm:pt modelId="{EB469FCF-78C8-416B-A6FB-FE3AABF0384E}">
      <dgm:prSet phldrT="[Текст]"/>
      <dgm:spPr>
        <a:solidFill>
          <a:schemeClr val="accent4"/>
        </a:solidFill>
      </dgm:spPr>
      <dgm:t>
        <a:bodyPr/>
        <a:lstStyle/>
        <a:p>
          <a:r>
            <a:rPr lang="ru-RU" dirty="0"/>
            <a:t>Игровая деятельность</a:t>
          </a:r>
        </a:p>
      </dgm:t>
    </dgm:pt>
    <dgm:pt modelId="{4C8AAFAB-32BA-4666-A992-58955845438D}" type="parTrans" cxnId="{3D68B05C-059D-4BD5-9291-C4E6486BE868}">
      <dgm:prSet/>
      <dgm:spPr/>
      <dgm:t>
        <a:bodyPr/>
        <a:lstStyle/>
        <a:p>
          <a:endParaRPr lang="ru-RU"/>
        </a:p>
      </dgm:t>
    </dgm:pt>
    <dgm:pt modelId="{374ADF14-3556-46AF-899E-1A9442A686CC}" type="sibTrans" cxnId="{3D68B05C-059D-4BD5-9291-C4E6486BE868}">
      <dgm:prSet/>
      <dgm:spPr/>
      <dgm:t>
        <a:bodyPr/>
        <a:lstStyle/>
        <a:p>
          <a:endParaRPr lang="ru-RU"/>
        </a:p>
      </dgm:t>
    </dgm:pt>
    <dgm:pt modelId="{7D6D5684-6E44-4B0C-97D4-9E8341310ED7}">
      <dgm:prSet phldrT="[Текст]"/>
      <dgm:spPr>
        <a:solidFill>
          <a:schemeClr val="accent5"/>
        </a:solidFill>
      </dgm:spPr>
      <dgm:t>
        <a:bodyPr/>
        <a:lstStyle/>
        <a:p>
          <a:r>
            <a:rPr lang="ru-RU" dirty="0"/>
            <a:t>Коммуникативная деятельность</a:t>
          </a:r>
        </a:p>
      </dgm:t>
    </dgm:pt>
    <dgm:pt modelId="{F675C7C0-E3EC-4CB8-9CD8-E427FC9003EE}" type="parTrans" cxnId="{84CF3024-9AF1-4B9C-95CE-23FD7C4DC84F}">
      <dgm:prSet/>
      <dgm:spPr/>
      <dgm:t>
        <a:bodyPr/>
        <a:lstStyle/>
        <a:p>
          <a:endParaRPr lang="ru-RU"/>
        </a:p>
      </dgm:t>
    </dgm:pt>
    <dgm:pt modelId="{A17AAC4B-A9DB-4A51-80C0-4ADBDAA34C4A}" type="sibTrans" cxnId="{84CF3024-9AF1-4B9C-95CE-23FD7C4DC84F}">
      <dgm:prSet/>
      <dgm:spPr/>
      <dgm:t>
        <a:bodyPr/>
        <a:lstStyle/>
        <a:p>
          <a:endParaRPr lang="ru-RU"/>
        </a:p>
      </dgm:t>
    </dgm:pt>
    <dgm:pt modelId="{36448B78-9B65-4A4E-BC3A-BE01FCF7E2B1}">
      <dgm:prSet phldrT="[Текст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ru-RU" dirty="0"/>
            <a:t>Познавательно-исследовательская</a:t>
          </a:r>
        </a:p>
        <a:p>
          <a:r>
            <a:rPr lang="ru-RU" dirty="0"/>
            <a:t>деятельность</a:t>
          </a:r>
        </a:p>
      </dgm:t>
    </dgm:pt>
    <dgm:pt modelId="{7699B1F4-7877-4C6C-8C81-38BCD0A9E3BB}" type="parTrans" cxnId="{C61D0BC5-F8A1-4F38-BC6A-DBF3D0B88D82}">
      <dgm:prSet/>
      <dgm:spPr/>
      <dgm:t>
        <a:bodyPr/>
        <a:lstStyle/>
        <a:p>
          <a:endParaRPr lang="ru-RU"/>
        </a:p>
      </dgm:t>
    </dgm:pt>
    <dgm:pt modelId="{10B3543F-B555-4855-A238-42D1FDD49F05}" type="sibTrans" cxnId="{C61D0BC5-F8A1-4F38-BC6A-DBF3D0B88D82}">
      <dgm:prSet/>
      <dgm:spPr/>
      <dgm:t>
        <a:bodyPr/>
        <a:lstStyle/>
        <a:p>
          <a:endParaRPr lang="ru-RU"/>
        </a:p>
      </dgm:t>
    </dgm:pt>
    <dgm:pt modelId="{66C326FD-E730-4E4E-8D13-EB055DAD2BEB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1600" dirty="0"/>
            <a:t>Конструктивная деятельность</a:t>
          </a:r>
        </a:p>
      </dgm:t>
    </dgm:pt>
    <dgm:pt modelId="{24BF19E5-2421-48AA-9751-3F15BE8F5E52}" type="parTrans" cxnId="{E4F0C217-90BC-4021-98AA-56AE6C746B95}">
      <dgm:prSet/>
      <dgm:spPr/>
      <dgm:t>
        <a:bodyPr/>
        <a:lstStyle/>
        <a:p>
          <a:endParaRPr lang="ru-RU"/>
        </a:p>
      </dgm:t>
    </dgm:pt>
    <dgm:pt modelId="{697C456D-117D-427F-9084-A3A21FCBDBA3}" type="sibTrans" cxnId="{E4F0C217-90BC-4021-98AA-56AE6C746B95}">
      <dgm:prSet/>
      <dgm:spPr/>
      <dgm:t>
        <a:bodyPr/>
        <a:lstStyle/>
        <a:p>
          <a:endParaRPr lang="ru-RU"/>
        </a:p>
      </dgm:t>
    </dgm:pt>
    <dgm:pt modelId="{571328C1-339F-4561-9DEC-6E07A34F196A}">
      <dgm:prSet/>
      <dgm:spPr>
        <a:solidFill>
          <a:schemeClr val="accent6"/>
        </a:solidFill>
      </dgm:spPr>
      <dgm:t>
        <a:bodyPr/>
        <a:lstStyle/>
        <a:p>
          <a:r>
            <a:rPr lang="ru-RU" dirty="0"/>
            <a:t>Театрализованная </a:t>
          </a:r>
        </a:p>
        <a:p>
          <a:r>
            <a:rPr lang="ru-RU" dirty="0"/>
            <a:t>деятельность</a:t>
          </a:r>
        </a:p>
      </dgm:t>
    </dgm:pt>
    <dgm:pt modelId="{A88A580D-55F0-4AD4-A363-923116F13217}" type="parTrans" cxnId="{65F87BA7-C305-45A0-A1F8-EF6FB6FFDF35}">
      <dgm:prSet/>
      <dgm:spPr/>
      <dgm:t>
        <a:bodyPr/>
        <a:lstStyle/>
        <a:p>
          <a:endParaRPr lang="ru-RU"/>
        </a:p>
      </dgm:t>
    </dgm:pt>
    <dgm:pt modelId="{CFF6BDDA-89AA-41CD-BF4F-C4B0FCFB9D6C}" type="sibTrans" cxnId="{65F87BA7-C305-45A0-A1F8-EF6FB6FFDF35}">
      <dgm:prSet/>
      <dgm:spPr/>
      <dgm:t>
        <a:bodyPr/>
        <a:lstStyle/>
        <a:p>
          <a:endParaRPr lang="ru-RU"/>
        </a:p>
      </dgm:t>
    </dgm:pt>
    <dgm:pt modelId="{6A8396A6-8B79-49BB-96AB-89EC64BFB127}">
      <dgm:prSet/>
      <dgm:spPr>
        <a:solidFill>
          <a:schemeClr val="accent2"/>
        </a:solidFill>
      </dgm:spPr>
      <dgm:t>
        <a:bodyPr/>
        <a:lstStyle/>
        <a:p>
          <a:r>
            <a:rPr lang="ru-RU" dirty="0"/>
            <a:t>Изобразительная </a:t>
          </a:r>
        </a:p>
        <a:p>
          <a:r>
            <a:rPr lang="ru-RU" dirty="0"/>
            <a:t>деятельность</a:t>
          </a:r>
        </a:p>
      </dgm:t>
    </dgm:pt>
    <dgm:pt modelId="{2114054E-DA80-48AF-A3D4-8DDE1BBCE115}" type="parTrans" cxnId="{D851DC6D-4A79-47B7-AEA7-D7C92E4295C9}">
      <dgm:prSet/>
      <dgm:spPr/>
      <dgm:t>
        <a:bodyPr/>
        <a:lstStyle/>
        <a:p>
          <a:endParaRPr lang="ru-RU"/>
        </a:p>
      </dgm:t>
    </dgm:pt>
    <dgm:pt modelId="{60EEF41B-3AF4-4BC0-9F80-7766DD0882DA}" type="sibTrans" cxnId="{D851DC6D-4A79-47B7-AEA7-D7C92E4295C9}">
      <dgm:prSet/>
      <dgm:spPr/>
      <dgm:t>
        <a:bodyPr/>
        <a:lstStyle/>
        <a:p>
          <a:endParaRPr lang="ru-RU"/>
        </a:p>
      </dgm:t>
    </dgm:pt>
    <dgm:pt modelId="{1AEA9906-C5DE-45B3-AE90-D974DDB53D76}" type="pres">
      <dgm:prSet presAssocID="{E3007E4F-615D-4BC1-941B-A16EF924016E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4134D17A-1639-4C89-9EB1-33CEF8DA7789}" type="pres">
      <dgm:prSet presAssocID="{7998F0EF-AB92-44A1-91BC-00C6623FD1A5}" presName="singleCycle" presStyleCnt="0"/>
      <dgm:spPr/>
    </dgm:pt>
    <dgm:pt modelId="{4337BCBD-FBCA-4020-805C-E4D0DA1D8089}" type="pres">
      <dgm:prSet presAssocID="{7998F0EF-AB92-44A1-91BC-00C6623FD1A5}" presName="singleCenter" presStyleLbl="node1" presStyleIdx="0" presStyleCnt="7">
        <dgm:presLayoutVars>
          <dgm:chMax val="7"/>
          <dgm:chPref val="7"/>
        </dgm:presLayoutVars>
      </dgm:prSet>
      <dgm:spPr/>
    </dgm:pt>
    <dgm:pt modelId="{95430435-4271-4E7D-9E24-CE9D15BE15E3}" type="pres">
      <dgm:prSet presAssocID="{4C8AAFAB-32BA-4666-A992-58955845438D}" presName="Name56" presStyleLbl="parChTrans1D2" presStyleIdx="0" presStyleCnt="6"/>
      <dgm:spPr/>
    </dgm:pt>
    <dgm:pt modelId="{3571E8A1-867A-4E97-8605-832482DDE091}" type="pres">
      <dgm:prSet presAssocID="{EB469FCF-78C8-416B-A6FB-FE3AABF0384E}" presName="text0" presStyleLbl="node1" presStyleIdx="1" presStyleCnt="7" custScaleX="182151">
        <dgm:presLayoutVars>
          <dgm:bulletEnabled val="1"/>
        </dgm:presLayoutVars>
      </dgm:prSet>
      <dgm:spPr/>
    </dgm:pt>
    <dgm:pt modelId="{12FAE661-EA60-4C19-AE27-06B73FA6900C}" type="pres">
      <dgm:prSet presAssocID="{F675C7C0-E3EC-4CB8-9CD8-E427FC9003EE}" presName="Name56" presStyleLbl="parChTrans1D2" presStyleIdx="1" presStyleCnt="6"/>
      <dgm:spPr/>
    </dgm:pt>
    <dgm:pt modelId="{7BAF6978-F5A4-4E46-8CBB-8807901E94DD}" type="pres">
      <dgm:prSet presAssocID="{7D6D5684-6E44-4B0C-97D4-9E8341310ED7}" presName="text0" presStyleLbl="node1" presStyleIdx="2" presStyleCnt="7" custScaleX="173184" custRadScaleRad="114118" custRadScaleInc="8676">
        <dgm:presLayoutVars>
          <dgm:bulletEnabled val="1"/>
        </dgm:presLayoutVars>
      </dgm:prSet>
      <dgm:spPr/>
    </dgm:pt>
    <dgm:pt modelId="{97AA8B0C-45A6-4E70-81FB-16C9B87086A6}" type="pres">
      <dgm:prSet presAssocID="{A88A580D-55F0-4AD4-A363-923116F13217}" presName="Name56" presStyleLbl="parChTrans1D2" presStyleIdx="2" presStyleCnt="6"/>
      <dgm:spPr/>
    </dgm:pt>
    <dgm:pt modelId="{4C315BF0-2F94-4B7E-BCB9-49AD748049EA}" type="pres">
      <dgm:prSet presAssocID="{571328C1-339F-4561-9DEC-6E07A34F196A}" presName="text0" presStyleLbl="node1" presStyleIdx="3" presStyleCnt="7" custScaleX="182673" custRadScaleRad="120223" custRadScaleInc="-21826">
        <dgm:presLayoutVars>
          <dgm:bulletEnabled val="1"/>
        </dgm:presLayoutVars>
      </dgm:prSet>
      <dgm:spPr/>
    </dgm:pt>
    <dgm:pt modelId="{90D9F146-3E9C-4DF2-903F-DF0C79B46F42}" type="pres">
      <dgm:prSet presAssocID="{2114054E-DA80-48AF-A3D4-8DDE1BBCE115}" presName="Name56" presStyleLbl="parChTrans1D2" presStyleIdx="3" presStyleCnt="6"/>
      <dgm:spPr/>
    </dgm:pt>
    <dgm:pt modelId="{9EA2D673-44BA-4733-BB3C-E6E549AD7829}" type="pres">
      <dgm:prSet presAssocID="{6A8396A6-8B79-49BB-96AB-89EC64BFB127}" presName="text0" presStyleLbl="node1" presStyleIdx="4" presStyleCnt="7" custScaleX="192106">
        <dgm:presLayoutVars>
          <dgm:bulletEnabled val="1"/>
        </dgm:presLayoutVars>
      </dgm:prSet>
      <dgm:spPr/>
    </dgm:pt>
    <dgm:pt modelId="{39C754F1-3DA1-4284-BC20-ABAB8D6CB8AC}" type="pres">
      <dgm:prSet presAssocID="{7699B1F4-7877-4C6C-8C81-38BCD0A9E3BB}" presName="Name56" presStyleLbl="parChTrans1D2" presStyleIdx="4" presStyleCnt="6"/>
      <dgm:spPr/>
    </dgm:pt>
    <dgm:pt modelId="{3507D178-7A01-418A-8B75-72FF2AB5BD2B}" type="pres">
      <dgm:prSet presAssocID="{36448B78-9B65-4A4E-BC3A-BE01FCF7E2B1}" presName="text0" presStyleLbl="node1" presStyleIdx="5" presStyleCnt="7" custScaleX="204038" custRadScaleRad="122077" custRadScaleInc="19406">
        <dgm:presLayoutVars>
          <dgm:bulletEnabled val="1"/>
        </dgm:presLayoutVars>
      </dgm:prSet>
      <dgm:spPr/>
    </dgm:pt>
    <dgm:pt modelId="{31D96A71-7CD8-4D56-B22B-83EF0FDAF054}" type="pres">
      <dgm:prSet presAssocID="{24BF19E5-2421-48AA-9751-3F15BE8F5E52}" presName="Name56" presStyleLbl="parChTrans1D2" presStyleIdx="5" presStyleCnt="6"/>
      <dgm:spPr/>
    </dgm:pt>
    <dgm:pt modelId="{14C558C9-43B9-4EAD-8EE5-CACB430F2B83}" type="pres">
      <dgm:prSet presAssocID="{66C326FD-E730-4E4E-8D13-EB055DAD2BEB}" presName="text0" presStyleLbl="node1" presStyleIdx="6" presStyleCnt="7" custScaleX="175995" custRadScaleRad="113404" custRadScaleInc="-19474">
        <dgm:presLayoutVars>
          <dgm:bulletEnabled val="1"/>
        </dgm:presLayoutVars>
      </dgm:prSet>
      <dgm:spPr/>
    </dgm:pt>
  </dgm:ptLst>
  <dgm:cxnLst>
    <dgm:cxn modelId="{63A8B917-C530-482A-A5AC-3A119543C3A7}" type="presOf" srcId="{EB469FCF-78C8-416B-A6FB-FE3AABF0384E}" destId="{3571E8A1-867A-4E97-8605-832482DDE091}" srcOrd="0" destOrd="0" presId="urn:microsoft.com/office/officeart/2008/layout/RadialCluster"/>
    <dgm:cxn modelId="{E4F0C217-90BC-4021-98AA-56AE6C746B95}" srcId="{7998F0EF-AB92-44A1-91BC-00C6623FD1A5}" destId="{66C326FD-E730-4E4E-8D13-EB055DAD2BEB}" srcOrd="5" destOrd="0" parTransId="{24BF19E5-2421-48AA-9751-3F15BE8F5E52}" sibTransId="{697C456D-117D-427F-9084-A3A21FCBDBA3}"/>
    <dgm:cxn modelId="{ADFEC322-2401-422C-8C47-EDC84CF11E9F}" type="presOf" srcId="{24BF19E5-2421-48AA-9751-3F15BE8F5E52}" destId="{31D96A71-7CD8-4D56-B22B-83EF0FDAF054}" srcOrd="0" destOrd="0" presId="urn:microsoft.com/office/officeart/2008/layout/RadialCluster"/>
    <dgm:cxn modelId="{84CF3024-9AF1-4B9C-95CE-23FD7C4DC84F}" srcId="{7998F0EF-AB92-44A1-91BC-00C6623FD1A5}" destId="{7D6D5684-6E44-4B0C-97D4-9E8341310ED7}" srcOrd="1" destOrd="0" parTransId="{F675C7C0-E3EC-4CB8-9CD8-E427FC9003EE}" sibTransId="{A17AAC4B-A9DB-4A51-80C0-4ADBDAA34C4A}"/>
    <dgm:cxn modelId="{01711133-BAA3-4B0C-BFB7-7BEE70DB490D}" type="presOf" srcId="{36448B78-9B65-4A4E-BC3A-BE01FCF7E2B1}" destId="{3507D178-7A01-418A-8B75-72FF2AB5BD2B}" srcOrd="0" destOrd="0" presId="urn:microsoft.com/office/officeart/2008/layout/RadialCluster"/>
    <dgm:cxn modelId="{3D68B05C-059D-4BD5-9291-C4E6486BE868}" srcId="{7998F0EF-AB92-44A1-91BC-00C6623FD1A5}" destId="{EB469FCF-78C8-416B-A6FB-FE3AABF0384E}" srcOrd="0" destOrd="0" parTransId="{4C8AAFAB-32BA-4666-A992-58955845438D}" sibTransId="{374ADF14-3556-46AF-899E-1A9442A686CC}"/>
    <dgm:cxn modelId="{809F7160-667F-40BA-B1C2-0D3217A1193F}" type="presOf" srcId="{66C326FD-E730-4E4E-8D13-EB055DAD2BEB}" destId="{14C558C9-43B9-4EAD-8EE5-CACB430F2B83}" srcOrd="0" destOrd="0" presId="urn:microsoft.com/office/officeart/2008/layout/RadialCluster"/>
    <dgm:cxn modelId="{A03B5F61-6E6E-4A4A-A548-4772747147D8}" type="presOf" srcId="{2114054E-DA80-48AF-A3D4-8DDE1BBCE115}" destId="{90D9F146-3E9C-4DF2-903F-DF0C79B46F42}" srcOrd="0" destOrd="0" presId="urn:microsoft.com/office/officeart/2008/layout/RadialCluster"/>
    <dgm:cxn modelId="{EF3D3C62-2A9A-4C1D-B9E6-9B057FC38B5F}" srcId="{E3007E4F-615D-4BC1-941B-A16EF924016E}" destId="{7998F0EF-AB92-44A1-91BC-00C6623FD1A5}" srcOrd="0" destOrd="0" parTransId="{9E11B3D3-7F90-4FDE-A202-A4E2E3E1054A}" sibTransId="{5F1E8463-20D3-404D-8E79-30AE6E3048F8}"/>
    <dgm:cxn modelId="{380E4668-A8AF-4D53-AEA8-13DE9A8A639C}" type="presOf" srcId="{E3007E4F-615D-4BC1-941B-A16EF924016E}" destId="{1AEA9906-C5DE-45B3-AE90-D974DDB53D76}" srcOrd="0" destOrd="0" presId="urn:microsoft.com/office/officeart/2008/layout/RadialCluster"/>
    <dgm:cxn modelId="{D851DC6D-4A79-47B7-AEA7-D7C92E4295C9}" srcId="{7998F0EF-AB92-44A1-91BC-00C6623FD1A5}" destId="{6A8396A6-8B79-49BB-96AB-89EC64BFB127}" srcOrd="3" destOrd="0" parTransId="{2114054E-DA80-48AF-A3D4-8DDE1BBCE115}" sibTransId="{60EEF41B-3AF4-4BC0-9F80-7766DD0882DA}"/>
    <dgm:cxn modelId="{4086217E-7B15-4124-BCF2-59BF371AD118}" type="presOf" srcId="{571328C1-339F-4561-9DEC-6E07A34F196A}" destId="{4C315BF0-2F94-4B7E-BCB9-49AD748049EA}" srcOrd="0" destOrd="0" presId="urn:microsoft.com/office/officeart/2008/layout/RadialCluster"/>
    <dgm:cxn modelId="{65F87BA7-C305-45A0-A1F8-EF6FB6FFDF35}" srcId="{7998F0EF-AB92-44A1-91BC-00C6623FD1A5}" destId="{571328C1-339F-4561-9DEC-6E07A34F196A}" srcOrd="2" destOrd="0" parTransId="{A88A580D-55F0-4AD4-A363-923116F13217}" sibTransId="{CFF6BDDA-89AA-41CD-BF4F-C4B0FCFB9D6C}"/>
    <dgm:cxn modelId="{1EB2FEAF-165C-4088-88CC-07AC703BF190}" type="presOf" srcId="{6A8396A6-8B79-49BB-96AB-89EC64BFB127}" destId="{9EA2D673-44BA-4733-BB3C-E6E549AD7829}" srcOrd="0" destOrd="0" presId="urn:microsoft.com/office/officeart/2008/layout/RadialCluster"/>
    <dgm:cxn modelId="{30E78AC0-D38C-49B2-BB89-D39CABFC9A99}" type="presOf" srcId="{F675C7C0-E3EC-4CB8-9CD8-E427FC9003EE}" destId="{12FAE661-EA60-4C19-AE27-06B73FA6900C}" srcOrd="0" destOrd="0" presId="urn:microsoft.com/office/officeart/2008/layout/RadialCluster"/>
    <dgm:cxn modelId="{C61D0BC5-F8A1-4F38-BC6A-DBF3D0B88D82}" srcId="{7998F0EF-AB92-44A1-91BC-00C6623FD1A5}" destId="{36448B78-9B65-4A4E-BC3A-BE01FCF7E2B1}" srcOrd="4" destOrd="0" parTransId="{7699B1F4-7877-4C6C-8C81-38BCD0A9E3BB}" sibTransId="{10B3543F-B555-4855-A238-42D1FDD49F05}"/>
    <dgm:cxn modelId="{72EA0FCD-B5C8-41C8-85F7-5639103DE869}" type="presOf" srcId="{7998F0EF-AB92-44A1-91BC-00C6623FD1A5}" destId="{4337BCBD-FBCA-4020-805C-E4D0DA1D8089}" srcOrd="0" destOrd="0" presId="urn:microsoft.com/office/officeart/2008/layout/RadialCluster"/>
    <dgm:cxn modelId="{907D52D6-8B3F-4D83-8AE4-8F8007B4FFD0}" type="presOf" srcId="{A88A580D-55F0-4AD4-A363-923116F13217}" destId="{97AA8B0C-45A6-4E70-81FB-16C9B87086A6}" srcOrd="0" destOrd="0" presId="urn:microsoft.com/office/officeart/2008/layout/RadialCluster"/>
    <dgm:cxn modelId="{8DE834DB-DC54-4307-B672-3C78858D2743}" type="presOf" srcId="{7D6D5684-6E44-4B0C-97D4-9E8341310ED7}" destId="{7BAF6978-F5A4-4E46-8CBB-8807901E94DD}" srcOrd="0" destOrd="0" presId="urn:microsoft.com/office/officeart/2008/layout/RadialCluster"/>
    <dgm:cxn modelId="{41B857ED-F6CC-408E-9C71-B79FB845C6EC}" type="presOf" srcId="{7699B1F4-7877-4C6C-8C81-38BCD0A9E3BB}" destId="{39C754F1-3DA1-4284-BC20-ABAB8D6CB8AC}" srcOrd="0" destOrd="0" presId="urn:microsoft.com/office/officeart/2008/layout/RadialCluster"/>
    <dgm:cxn modelId="{841CF4F6-D710-49B1-B2B6-150AB5EDB4C7}" type="presOf" srcId="{4C8AAFAB-32BA-4666-A992-58955845438D}" destId="{95430435-4271-4E7D-9E24-CE9D15BE15E3}" srcOrd="0" destOrd="0" presId="urn:microsoft.com/office/officeart/2008/layout/RadialCluster"/>
    <dgm:cxn modelId="{7F5B0BA9-BA6D-4C6B-8D0A-8F5658D303F3}" type="presParOf" srcId="{1AEA9906-C5DE-45B3-AE90-D974DDB53D76}" destId="{4134D17A-1639-4C89-9EB1-33CEF8DA7789}" srcOrd="0" destOrd="0" presId="urn:microsoft.com/office/officeart/2008/layout/RadialCluster"/>
    <dgm:cxn modelId="{E08A5AA0-8179-4B52-878F-0792DEF0E48B}" type="presParOf" srcId="{4134D17A-1639-4C89-9EB1-33CEF8DA7789}" destId="{4337BCBD-FBCA-4020-805C-E4D0DA1D8089}" srcOrd="0" destOrd="0" presId="urn:microsoft.com/office/officeart/2008/layout/RadialCluster"/>
    <dgm:cxn modelId="{9AC4FFE2-ABF7-4517-B772-D748DD860024}" type="presParOf" srcId="{4134D17A-1639-4C89-9EB1-33CEF8DA7789}" destId="{95430435-4271-4E7D-9E24-CE9D15BE15E3}" srcOrd="1" destOrd="0" presId="urn:microsoft.com/office/officeart/2008/layout/RadialCluster"/>
    <dgm:cxn modelId="{41CB5329-6FE1-4213-A4FC-1AF66D4CAF16}" type="presParOf" srcId="{4134D17A-1639-4C89-9EB1-33CEF8DA7789}" destId="{3571E8A1-867A-4E97-8605-832482DDE091}" srcOrd="2" destOrd="0" presId="urn:microsoft.com/office/officeart/2008/layout/RadialCluster"/>
    <dgm:cxn modelId="{772D788E-1BAE-4A23-BD23-2C75A91BD36E}" type="presParOf" srcId="{4134D17A-1639-4C89-9EB1-33CEF8DA7789}" destId="{12FAE661-EA60-4C19-AE27-06B73FA6900C}" srcOrd="3" destOrd="0" presId="urn:microsoft.com/office/officeart/2008/layout/RadialCluster"/>
    <dgm:cxn modelId="{E87B98C6-0930-4D0F-AF32-2F98DB878323}" type="presParOf" srcId="{4134D17A-1639-4C89-9EB1-33CEF8DA7789}" destId="{7BAF6978-F5A4-4E46-8CBB-8807901E94DD}" srcOrd="4" destOrd="0" presId="urn:microsoft.com/office/officeart/2008/layout/RadialCluster"/>
    <dgm:cxn modelId="{4CB1CD59-651B-4223-9DC4-93A764C0350F}" type="presParOf" srcId="{4134D17A-1639-4C89-9EB1-33CEF8DA7789}" destId="{97AA8B0C-45A6-4E70-81FB-16C9B87086A6}" srcOrd="5" destOrd="0" presId="urn:microsoft.com/office/officeart/2008/layout/RadialCluster"/>
    <dgm:cxn modelId="{22D29726-F502-41A9-BE8E-18EAD5E12E83}" type="presParOf" srcId="{4134D17A-1639-4C89-9EB1-33CEF8DA7789}" destId="{4C315BF0-2F94-4B7E-BCB9-49AD748049EA}" srcOrd="6" destOrd="0" presId="urn:microsoft.com/office/officeart/2008/layout/RadialCluster"/>
    <dgm:cxn modelId="{8CB5E4E3-523A-4754-A8B6-9ED9EA14779B}" type="presParOf" srcId="{4134D17A-1639-4C89-9EB1-33CEF8DA7789}" destId="{90D9F146-3E9C-4DF2-903F-DF0C79B46F42}" srcOrd="7" destOrd="0" presId="urn:microsoft.com/office/officeart/2008/layout/RadialCluster"/>
    <dgm:cxn modelId="{2353EA9A-04B9-4D3B-B92A-156D36203E13}" type="presParOf" srcId="{4134D17A-1639-4C89-9EB1-33CEF8DA7789}" destId="{9EA2D673-44BA-4733-BB3C-E6E549AD7829}" srcOrd="8" destOrd="0" presId="urn:microsoft.com/office/officeart/2008/layout/RadialCluster"/>
    <dgm:cxn modelId="{91741452-8849-429F-9510-FAC29E2B76C9}" type="presParOf" srcId="{4134D17A-1639-4C89-9EB1-33CEF8DA7789}" destId="{39C754F1-3DA1-4284-BC20-ABAB8D6CB8AC}" srcOrd="9" destOrd="0" presId="urn:microsoft.com/office/officeart/2008/layout/RadialCluster"/>
    <dgm:cxn modelId="{EE732F5B-76FA-4FFE-8777-B459AEF301B1}" type="presParOf" srcId="{4134D17A-1639-4C89-9EB1-33CEF8DA7789}" destId="{3507D178-7A01-418A-8B75-72FF2AB5BD2B}" srcOrd="10" destOrd="0" presId="urn:microsoft.com/office/officeart/2008/layout/RadialCluster"/>
    <dgm:cxn modelId="{F8B67F70-F772-496B-90D2-CE3EA2D17523}" type="presParOf" srcId="{4134D17A-1639-4C89-9EB1-33CEF8DA7789}" destId="{31D96A71-7CD8-4D56-B22B-83EF0FDAF054}" srcOrd="11" destOrd="0" presId="urn:microsoft.com/office/officeart/2008/layout/RadialCluster"/>
    <dgm:cxn modelId="{18F7899B-CB3B-49E2-999F-2B93360D4FA1}" type="presParOf" srcId="{4134D17A-1639-4C89-9EB1-33CEF8DA7789}" destId="{14C558C9-43B9-4EAD-8EE5-CACB430F2B83}" srcOrd="1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022AF8-FCED-4D72-B5A7-A2825CE4EB72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93E17E4-50A7-4308-8814-50217D9390F2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3600" dirty="0"/>
            <a:t>цель</a:t>
          </a:r>
        </a:p>
      </dgm:t>
    </dgm:pt>
    <dgm:pt modelId="{9226AA29-80F1-4E0A-AE19-AC51100E54C5}" type="parTrans" cxnId="{C31DB8B7-B169-4F3F-9309-4A221D8FF10E}">
      <dgm:prSet/>
      <dgm:spPr/>
      <dgm:t>
        <a:bodyPr/>
        <a:lstStyle/>
        <a:p>
          <a:endParaRPr lang="ru-RU"/>
        </a:p>
      </dgm:t>
    </dgm:pt>
    <dgm:pt modelId="{2B8FC315-25B1-466C-8572-B34122DF8169}" type="sibTrans" cxnId="{C31DB8B7-B169-4F3F-9309-4A221D8FF10E}">
      <dgm:prSet/>
      <dgm:spPr/>
      <dgm:t>
        <a:bodyPr/>
        <a:lstStyle/>
        <a:p>
          <a:endParaRPr lang="ru-RU"/>
        </a:p>
      </dgm:t>
    </dgm:pt>
    <dgm:pt modelId="{05BCF222-CBA7-475B-AEB4-C4D43F3750EA}" type="asst">
      <dgm:prSet phldrT="[Текст]" custT="1"/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r>
            <a:rPr lang="ru-RU" sz="3600" dirty="0"/>
            <a:t>задачи</a:t>
          </a:r>
        </a:p>
      </dgm:t>
    </dgm:pt>
    <dgm:pt modelId="{40F3B427-F919-43D6-9884-DD42DCBCCA9C}" type="parTrans" cxnId="{11C25A1B-55E2-4AFA-BA1C-BDB6407C8ED9}">
      <dgm:prSet/>
      <dgm:spPr/>
      <dgm:t>
        <a:bodyPr/>
        <a:lstStyle/>
        <a:p>
          <a:endParaRPr lang="ru-RU"/>
        </a:p>
      </dgm:t>
    </dgm:pt>
    <dgm:pt modelId="{F0C0616D-A5A5-4566-82C6-D2775F5A08D2}" type="sibTrans" cxnId="{11C25A1B-55E2-4AFA-BA1C-BDB6407C8ED9}">
      <dgm:prSet/>
      <dgm:spPr/>
      <dgm:t>
        <a:bodyPr/>
        <a:lstStyle/>
        <a:p>
          <a:endParaRPr lang="ru-RU"/>
        </a:p>
      </dgm:t>
    </dgm:pt>
    <dgm:pt modelId="{2431AFA9-51F0-4A28-A50C-93DBBB76E966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sz="2800" dirty="0"/>
            <a:t>обучающие</a:t>
          </a:r>
        </a:p>
      </dgm:t>
    </dgm:pt>
    <dgm:pt modelId="{F81FF7C1-0C04-4B94-92BC-0092307FB832}" type="parTrans" cxnId="{FE2AFCDD-70AA-473C-AC69-25B2B154B9B6}">
      <dgm:prSet/>
      <dgm:spPr/>
      <dgm:t>
        <a:bodyPr/>
        <a:lstStyle/>
        <a:p>
          <a:endParaRPr lang="ru-RU"/>
        </a:p>
      </dgm:t>
    </dgm:pt>
    <dgm:pt modelId="{D98FB294-58C9-48A7-BBF4-2AE50CAF184A}" type="sibTrans" cxnId="{FE2AFCDD-70AA-473C-AC69-25B2B154B9B6}">
      <dgm:prSet/>
      <dgm:spPr/>
      <dgm:t>
        <a:bodyPr/>
        <a:lstStyle/>
        <a:p>
          <a:endParaRPr lang="ru-RU"/>
        </a:p>
      </dgm:t>
    </dgm:pt>
    <dgm:pt modelId="{384900DF-CC56-46B5-B63A-0206BC2F9C36}">
      <dgm:prSet phldrT="[Текст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ru-RU" sz="2800" dirty="0"/>
            <a:t>развивающие</a:t>
          </a:r>
        </a:p>
      </dgm:t>
    </dgm:pt>
    <dgm:pt modelId="{22595707-D4E0-4CA4-8F46-AC2BC45AA917}" type="parTrans" cxnId="{72C7502A-C746-44EB-B97D-510996341F4C}">
      <dgm:prSet/>
      <dgm:spPr/>
      <dgm:t>
        <a:bodyPr/>
        <a:lstStyle/>
        <a:p>
          <a:endParaRPr lang="ru-RU"/>
        </a:p>
      </dgm:t>
    </dgm:pt>
    <dgm:pt modelId="{7755D501-3ADD-49E7-862D-0AD79485ACCD}" type="sibTrans" cxnId="{72C7502A-C746-44EB-B97D-510996341F4C}">
      <dgm:prSet/>
      <dgm:spPr/>
      <dgm:t>
        <a:bodyPr/>
        <a:lstStyle/>
        <a:p>
          <a:endParaRPr lang="ru-RU"/>
        </a:p>
      </dgm:t>
    </dgm:pt>
    <dgm:pt modelId="{E2F2325B-7D5A-479A-8DAF-A23AE011FEC5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3200" dirty="0"/>
            <a:t>воспитательные</a:t>
          </a:r>
        </a:p>
      </dgm:t>
    </dgm:pt>
    <dgm:pt modelId="{1A6DBB6E-FD43-46A0-9137-0254BB188344}" type="parTrans" cxnId="{55465DE5-7940-44A9-8DE3-9DE49AA141DB}">
      <dgm:prSet/>
      <dgm:spPr/>
      <dgm:t>
        <a:bodyPr/>
        <a:lstStyle/>
        <a:p>
          <a:endParaRPr lang="ru-RU"/>
        </a:p>
      </dgm:t>
    </dgm:pt>
    <dgm:pt modelId="{49BB465F-B3D5-480D-8F90-86AD638F09D2}" type="sibTrans" cxnId="{55465DE5-7940-44A9-8DE3-9DE49AA141DB}">
      <dgm:prSet/>
      <dgm:spPr/>
      <dgm:t>
        <a:bodyPr/>
        <a:lstStyle/>
        <a:p>
          <a:endParaRPr lang="ru-RU"/>
        </a:p>
      </dgm:t>
    </dgm:pt>
    <dgm:pt modelId="{6F877538-1A6D-4315-8E8D-ECF61DFC4BB6}" type="pres">
      <dgm:prSet presAssocID="{E0022AF8-FCED-4D72-B5A7-A2825CE4EB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1DFD557-6EDE-4642-B6B6-A4D5CDDAEA13}" type="pres">
      <dgm:prSet presAssocID="{C93E17E4-50A7-4308-8814-50217D9390F2}" presName="hierRoot1" presStyleCnt="0">
        <dgm:presLayoutVars>
          <dgm:hierBranch val="init"/>
        </dgm:presLayoutVars>
      </dgm:prSet>
      <dgm:spPr/>
    </dgm:pt>
    <dgm:pt modelId="{C3254AF2-6D16-4BB3-9950-08DF125499B7}" type="pres">
      <dgm:prSet presAssocID="{C93E17E4-50A7-4308-8814-50217D9390F2}" presName="rootComposite1" presStyleCnt="0"/>
      <dgm:spPr/>
    </dgm:pt>
    <dgm:pt modelId="{AC710033-AF7B-41AE-8A3A-A8DF1441F2DD}" type="pres">
      <dgm:prSet presAssocID="{C93E17E4-50A7-4308-8814-50217D9390F2}" presName="rootText1" presStyleLbl="node0" presStyleIdx="0" presStyleCnt="1">
        <dgm:presLayoutVars>
          <dgm:chPref val="3"/>
        </dgm:presLayoutVars>
      </dgm:prSet>
      <dgm:spPr/>
    </dgm:pt>
    <dgm:pt modelId="{C8888A00-6EB2-49BA-801B-8551490BD5E8}" type="pres">
      <dgm:prSet presAssocID="{C93E17E4-50A7-4308-8814-50217D9390F2}" presName="rootConnector1" presStyleLbl="node1" presStyleIdx="0" presStyleCnt="0"/>
      <dgm:spPr/>
    </dgm:pt>
    <dgm:pt modelId="{D4CA6CD7-B383-4947-9C5A-9D4112CB424D}" type="pres">
      <dgm:prSet presAssocID="{C93E17E4-50A7-4308-8814-50217D9390F2}" presName="hierChild2" presStyleCnt="0"/>
      <dgm:spPr/>
    </dgm:pt>
    <dgm:pt modelId="{C7DEDE8D-97CB-4976-A179-8A523A61F03B}" type="pres">
      <dgm:prSet presAssocID="{F81FF7C1-0C04-4B94-92BC-0092307FB832}" presName="Name64" presStyleLbl="parChTrans1D2" presStyleIdx="0" presStyleCnt="4"/>
      <dgm:spPr/>
    </dgm:pt>
    <dgm:pt modelId="{73395CE4-7A21-4D93-BA9D-5977643B9BF9}" type="pres">
      <dgm:prSet presAssocID="{2431AFA9-51F0-4A28-A50C-93DBBB76E966}" presName="hierRoot2" presStyleCnt="0">
        <dgm:presLayoutVars>
          <dgm:hierBranch val="init"/>
        </dgm:presLayoutVars>
      </dgm:prSet>
      <dgm:spPr/>
    </dgm:pt>
    <dgm:pt modelId="{5810FC86-95E2-4E26-A84E-832633CA298B}" type="pres">
      <dgm:prSet presAssocID="{2431AFA9-51F0-4A28-A50C-93DBBB76E966}" presName="rootComposite" presStyleCnt="0"/>
      <dgm:spPr/>
    </dgm:pt>
    <dgm:pt modelId="{CCA73E53-9DA1-44BD-98B8-7269B9ABC057}" type="pres">
      <dgm:prSet presAssocID="{2431AFA9-51F0-4A28-A50C-93DBBB76E966}" presName="rootText" presStyleLbl="node2" presStyleIdx="0" presStyleCnt="3" custScaleX="117513">
        <dgm:presLayoutVars>
          <dgm:chPref val="3"/>
        </dgm:presLayoutVars>
      </dgm:prSet>
      <dgm:spPr/>
    </dgm:pt>
    <dgm:pt modelId="{BB3F0D8B-1E7A-4A5E-AD2A-094F77119785}" type="pres">
      <dgm:prSet presAssocID="{2431AFA9-51F0-4A28-A50C-93DBBB76E966}" presName="rootConnector" presStyleLbl="node2" presStyleIdx="0" presStyleCnt="3"/>
      <dgm:spPr/>
    </dgm:pt>
    <dgm:pt modelId="{3B1A7FEB-0254-4FB4-8E86-C17991F49FD6}" type="pres">
      <dgm:prSet presAssocID="{2431AFA9-51F0-4A28-A50C-93DBBB76E966}" presName="hierChild4" presStyleCnt="0"/>
      <dgm:spPr/>
    </dgm:pt>
    <dgm:pt modelId="{C1D4B14B-B3E8-47CB-94D1-CFB009F1C57F}" type="pres">
      <dgm:prSet presAssocID="{2431AFA9-51F0-4A28-A50C-93DBBB76E966}" presName="hierChild5" presStyleCnt="0"/>
      <dgm:spPr/>
    </dgm:pt>
    <dgm:pt modelId="{4EA87FA9-2BB0-4748-BD61-BB87AD5057C9}" type="pres">
      <dgm:prSet presAssocID="{22595707-D4E0-4CA4-8F46-AC2BC45AA917}" presName="Name64" presStyleLbl="parChTrans1D2" presStyleIdx="1" presStyleCnt="4"/>
      <dgm:spPr/>
    </dgm:pt>
    <dgm:pt modelId="{44EBF48A-C211-4F9C-AA7D-5131B1786865}" type="pres">
      <dgm:prSet presAssocID="{384900DF-CC56-46B5-B63A-0206BC2F9C36}" presName="hierRoot2" presStyleCnt="0">
        <dgm:presLayoutVars>
          <dgm:hierBranch val="init"/>
        </dgm:presLayoutVars>
      </dgm:prSet>
      <dgm:spPr/>
    </dgm:pt>
    <dgm:pt modelId="{133196DC-DFA0-41DF-B008-A4361B3B123F}" type="pres">
      <dgm:prSet presAssocID="{384900DF-CC56-46B5-B63A-0206BC2F9C36}" presName="rootComposite" presStyleCnt="0"/>
      <dgm:spPr/>
    </dgm:pt>
    <dgm:pt modelId="{CFEFD30F-279F-455B-A5A8-78C857090934}" type="pres">
      <dgm:prSet presAssocID="{384900DF-CC56-46B5-B63A-0206BC2F9C36}" presName="rootText" presStyleLbl="node2" presStyleIdx="1" presStyleCnt="3" custScaleX="119973" custScaleY="84625">
        <dgm:presLayoutVars>
          <dgm:chPref val="3"/>
        </dgm:presLayoutVars>
      </dgm:prSet>
      <dgm:spPr/>
    </dgm:pt>
    <dgm:pt modelId="{ED0FDF9B-3F7C-4483-81E2-64E5239CD2E4}" type="pres">
      <dgm:prSet presAssocID="{384900DF-CC56-46B5-B63A-0206BC2F9C36}" presName="rootConnector" presStyleLbl="node2" presStyleIdx="1" presStyleCnt="3"/>
      <dgm:spPr/>
    </dgm:pt>
    <dgm:pt modelId="{48F55AC2-7D42-4C77-A3F5-A967D7DF2A8A}" type="pres">
      <dgm:prSet presAssocID="{384900DF-CC56-46B5-B63A-0206BC2F9C36}" presName="hierChild4" presStyleCnt="0"/>
      <dgm:spPr/>
    </dgm:pt>
    <dgm:pt modelId="{C118EA1A-8494-40F9-9650-6C041EB51409}" type="pres">
      <dgm:prSet presAssocID="{384900DF-CC56-46B5-B63A-0206BC2F9C36}" presName="hierChild5" presStyleCnt="0"/>
      <dgm:spPr/>
    </dgm:pt>
    <dgm:pt modelId="{CFA0F99D-26FA-4818-9F19-274FC84CA35E}" type="pres">
      <dgm:prSet presAssocID="{1A6DBB6E-FD43-46A0-9137-0254BB188344}" presName="Name64" presStyleLbl="parChTrans1D2" presStyleIdx="2" presStyleCnt="4"/>
      <dgm:spPr/>
    </dgm:pt>
    <dgm:pt modelId="{E7E4F9D8-9188-446E-A2AA-1E7330B47E52}" type="pres">
      <dgm:prSet presAssocID="{E2F2325B-7D5A-479A-8DAF-A23AE011FEC5}" presName="hierRoot2" presStyleCnt="0">
        <dgm:presLayoutVars>
          <dgm:hierBranch val="init"/>
        </dgm:presLayoutVars>
      </dgm:prSet>
      <dgm:spPr/>
    </dgm:pt>
    <dgm:pt modelId="{FE549794-3142-471C-BA79-3D2489A31658}" type="pres">
      <dgm:prSet presAssocID="{E2F2325B-7D5A-479A-8DAF-A23AE011FEC5}" presName="rootComposite" presStyleCnt="0"/>
      <dgm:spPr/>
    </dgm:pt>
    <dgm:pt modelId="{13CC1E72-9D15-4A5F-BB1A-4CF29BA72F73}" type="pres">
      <dgm:prSet presAssocID="{E2F2325B-7D5A-479A-8DAF-A23AE011FEC5}" presName="rootText" presStyleLbl="node2" presStyleIdx="2" presStyleCnt="3" custScaleX="121869" custScaleY="85989">
        <dgm:presLayoutVars>
          <dgm:chPref val="3"/>
        </dgm:presLayoutVars>
      </dgm:prSet>
      <dgm:spPr/>
    </dgm:pt>
    <dgm:pt modelId="{53A51F63-2010-4A4E-B80D-6783619578C0}" type="pres">
      <dgm:prSet presAssocID="{E2F2325B-7D5A-479A-8DAF-A23AE011FEC5}" presName="rootConnector" presStyleLbl="node2" presStyleIdx="2" presStyleCnt="3"/>
      <dgm:spPr/>
    </dgm:pt>
    <dgm:pt modelId="{18C6DA3E-AD29-4973-8EC8-1A375B35EC49}" type="pres">
      <dgm:prSet presAssocID="{E2F2325B-7D5A-479A-8DAF-A23AE011FEC5}" presName="hierChild4" presStyleCnt="0"/>
      <dgm:spPr/>
    </dgm:pt>
    <dgm:pt modelId="{139F7D3B-8F1E-4DD9-BDD0-469FBCAC8AC8}" type="pres">
      <dgm:prSet presAssocID="{E2F2325B-7D5A-479A-8DAF-A23AE011FEC5}" presName="hierChild5" presStyleCnt="0"/>
      <dgm:spPr/>
    </dgm:pt>
    <dgm:pt modelId="{F61D007A-A36A-4804-A639-F37912C23320}" type="pres">
      <dgm:prSet presAssocID="{C93E17E4-50A7-4308-8814-50217D9390F2}" presName="hierChild3" presStyleCnt="0"/>
      <dgm:spPr/>
    </dgm:pt>
    <dgm:pt modelId="{CFE3B6F7-30C2-4179-B11E-DAF40CFCA07B}" type="pres">
      <dgm:prSet presAssocID="{40F3B427-F919-43D6-9884-DD42DCBCCA9C}" presName="Name115" presStyleLbl="parChTrans1D2" presStyleIdx="3" presStyleCnt="4"/>
      <dgm:spPr/>
    </dgm:pt>
    <dgm:pt modelId="{43535E66-140D-4ABB-81B9-62E29A540B8C}" type="pres">
      <dgm:prSet presAssocID="{05BCF222-CBA7-475B-AEB4-C4D43F3750EA}" presName="hierRoot3" presStyleCnt="0">
        <dgm:presLayoutVars>
          <dgm:hierBranch val="init"/>
        </dgm:presLayoutVars>
      </dgm:prSet>
      <dgm:spPr/>
    </dgm:pt>
    <dgm:pt modelId="{697DCC3C-AA0F-4FA3-8EDB-F07D4DDA53D1}" type="pres">
      <dgm:prSet presAssocID="{05BCF222-CBA7-475B-AEB4-C4D43F3750EA}" presName="rootComposite3" presStyleCnt="0"/>
      <dgm:spPr/>
    </dgm:pt>
    <dgm:pt modelId="{A0216D25-86A5-4267-83A8-C2A7FEB523DB}" type="pres">
      <dgm:prSet presAssocID="{05BCF222-CBA7-475B-AEB4-C4D43F3750EA}" presName="rootText3" presStyleLbl="asst1" presStyleIdx="0" presStyleCnt="1">
        <dgm:presLayoutVars>
          <dgm:chPref val="3"/>
        </dgm:presLayoutVars>
      </dgm:prSet>
      <dgm:spPr/>
    </dgm:pt>
    <dgm:pt modelId="{E829E52D-0117-40A6-945E-661E9A8DACF3}" type="pres">
      <dgm:prSet presAssocID="{05BCF222-CBA7-475B-AEB4-C4D43F3750EA}" presName="rootConnector3" presStyleLbl="asst1" presStyleIdx="0" presStyleCnt="1"/>
      <dgm:spPr/>
    </dgm:pt>
    <dgm:pt modelId="{0DBFD70D-9089-4B84-B7CC-6799564BC013}" type="pres">
      <dgm:prSet presAssocID="{05BCF222-CBA7-475B-AEB4-C4D43F3750EA}" presName="hierChild6" presStyleCnt="0"/>
      <dgm:spPr/>
    </dgm:pt>
    <dgm:pt modelId="{9A898A35-F8C0-46DB-9234-F1439FB3AD74}" type="pres">
      <dgm:prSet presAssocID="{05BCF222-CBA7-475B-AEB4-C4D43F3750EA}" presName="hierChild7" presStyleCnt="0"/>
      <dgm:spPr/>
    </dgm:pt>
  </dgm:ptLst>
  <dgm:cxnLst>
    <dgm:cxn modelId="{11C25A1B-55E2-4AFA-BA1C-BDB6407C8ED9}" srcId="{C93E17E4-50A7-4308-8814-50217D9390F2}" destId="{05BCF222-CBA7-475B-AEB4-C4D43F3750EA}" srcOrd="0" destOrd="0" parTransId="{40F3B427-F919-43D6-9884-DD42DCBCCA9C}" sibTransId="{F0C0616D-A5A5-4566-82C6-D2775F5A08D2}"/>
    <dgm:cxn modelId="{72C7502A-C746-44EB-B97D-510996341F4C}" srcId="{C93E17E4-50A7-4308-8814-50217D9390F2}" destId="{384900DF-CC56-46B5-B63A-0206BC2F9C36}" srcOrd="2" destOrd="0" parTransId="{22595707-D4E0-4CA4-8F46-AC2BC45AA917}" sibTransId="{7755D501-3ADD-49E7-862D-0AD79485ACCD}"/>
    <dgm:cxn modelId="{F096C134-2737-4AEE-A2A2-0A5221008255}" type="presOf" srcId="{E2F2325B-7D5A-479A-8DAF-A23AE011FEC5}" destId="{53A51F63-2010-4A4E-B80D-6783619578C0}" srcOrd="1" destOrd="0" presId="urn:microsoft.com/office/officeart/2009/3/layout/HorizontalOrganizationChart"/>
    <dgm:cxn modelId="{1D11235F-0561-45DD-A91B-430BD6F2A7BC}" type="presOf" srcId="{C93E17E4-50A7-4308-8814-50217D9390F2}" destId="{AC710033-AF7B-41AE-8A3A-A8DF1441F2DD}" srcOrd="0" destOrd="0" presId="urn:microsoft.com/office/officeart/2009/3/layout/HorizontalOrganizationChart"/>
    <dgm:cxn modelId="{AC417761-AA69-494E-AE1E-FEB5E70758B2}" type="presOf" srcId="{05BCF222-CBA7-475B-AEB4-C4D43F3750EA}" destId="{E829E52D-0117-40A6-945E-661E9A8DACF3}" srcOrd="1" destOrd="0" presId="urn:microsoft.com/office/officeart/2009/3/layout/HorizontalOrganizationChart"/>
    <dgm:cxn modelId="{BE210A6C-FCA9-4E36-9988-39F883090FEE}" type="presOf" srcId="{22595707-D4E0-4CA4-8F46-AC2BC45AA917}" destId="{4EA87FA9-2BB0-4748-BD61-BB87AD5057C9}" srcOrd="0" destOrd="0" presId="urn:microsoft.com/office/officeart/2009/3/layout/HorizontalOrganizationChart"/>
    <dgm:cxn modelId="{7F15B06D-36F8-4B31-A463-EA0367BF3878}" type="presOf" srcId="{384900DF-CC56-46B5-B63A-0206BC2F9C36}" destId="{ED0FDF9B-3F7C-4483-81E2-64E5239CD2E4}" srcOrd="1" destOrd="0" presId="urn:microsoft.com/office/officeart/2009/3/layout/HorizontalOrganizationChart"/>
    <dgm:cxn modelId="{93DEFB55-0F4D-4D18-8255-C365BB937FB1}" type="presOf" srcId="{40F3B427-F919-43D6-9884-DD42DCBCCA9C}" destId="{CFE3B6F7-30C2-4179-B11E-DAF40CFCA07B}" srcOrd="0" destOrd="0" presId="urn:microsoft.com/office/officeart/2009/3/layout/HorizontalOrganizationChart"/>
    <dgm:cxn modelId="{4DB24581-0900-4AFA-BD02-9CC5CA52561F}" type="presOf" srcId="{05BCF222-CBA7-475B-AEB4-C4D43F3750EA}" destId="{A0216D25-86A5-4267-83A8-C2A7FEB523DB}" srcOrd="0" destOrd="0" presId="urn:microsoft.com/office/officeart/2009/3/layout/HorizontalOrganizationChart"/>
    <dgm:cxn modelId="{2C607492-3F86-4CE4-B727-5B5F63C03E0B}" type="presOf" srcId="{E0022AF8-FCED-4D72-B5A7-A2825CE4EB72}" destId="{6F877538-1A6D-4315-8E8D-ECF61DFC4BB6}" srcOrd="0" destOrd="0" presId="urn:microsoft.com/office/officeart/2009/3/layout/HorizontalOrganizationChart"/>
    <dgm:cxn modelId="{C31DB8B7-B169-4F3F-9309-4A221D8FF10E}" srcId="{E0022AF8-FCED-4D72-B5A7-A2825CE4EB72}" destId="{C93E17E4-50A7-4308-8814-50217D9390F2}" srcOrd="0" destOrd="0" parTransId="{9226AA29-80F1-4E0A-AE19-AC51100E54C5}" sibTransId="{2B8FC315-25B1-466C-8572-B34122DF8169}"/>
    <dgm:cxn modelId="{FCF409C6-8207-4875-B0DF-F95FA041114A}" type="presOf" srcId="{1A6DBB6E-FD43-46A0-9137-0254BB188344}" destId="{CFA0F99D-26FA-4818-9F19-274FC84CA35E}" srcOrd="0" destOrd="0" presId="urn:microsoft.com/office/officeart/2009/3/layout/HorizontalOrganizationChart"/>
    <dgm:cxn modelId="{EE691CD2-421E-43F6-B461-85CBC9C48084}" type="presOf" srcId="{F81FF7C1-0C04-4B94-92BC-0092307FB832}" destId="{C7DEDE8D-97CB-4976-A179-8A523A61F03B}" srcOrd="0" destOrd="0" presId="urn:microsoft.com/office/officeart/2009/3/layout/HorizontalOrganizationChart"/>
    <dgm:cxn modelId="{01856FD8-5224-4393-9CC7-9EEFCCB03080}" type="presOf" srcId="{2431AFA9-51F0-4A28-A50C-93DBBB76E966}" destId="{BB3F0D8B-1E7A-4A5E-AD2A-094F77119785}" srcOrd="1" destOrd="0" presId="urn:microsoft.com/office/officeart/2009/3/layout/HorizontalOrganizationChart"/>
    <dgm:cxn modelId="{FE2AFCDD-70AA-473C-AC69-25B2B154B9B6}" srcId="{C93E17E4-50A7-4308-8814-50217D9390F2}" destId="{2431AFA9-51F0-4A28-A50C-93DBBB76E966}" srcOrd="1" destOrd="0" parTransId="{F81FF7C1-0C04-4B94-92BC-0092307FB832}" sibTransId="{D98FB294-58C9-48A7-BBF4-2AE50CAF184A}"/>
    <dgm:cxn modelId="{FBD4BAE3-88CF-48EE-882E-9E6B84907D99}" type="presOf" srcId="{E2F2325B-7D5A-479A-8DAF-A23AE011FEC5}" destId="{13CC1E72-9D15-4A5F-BB1A-4CF29BA72F73}" srcOrd="0" destOrd="0" presId="urn:microsoft.com/office/officeart/2009/3/layout/HorizontalOrganizationChart"/>
    <dgm:cxn modelId="{3EC5CDE4-08BF-460E-9A0C-DECD002F5955}" type="presOf" srcId="{2431AFA9-51F0-4A28-A50C-93DBBB76E966}" destId="{CCA73E53-9DA1-44BD-98B8-7269B9ABC057}" srcOrd="0" destOrd="0" presId="urn:microsoft.com/office/officeart/2009/3/layout/HorizontalOrganizationChart"/>
    <dgm:cxn modelId="{55465DE5-7940-44A9-8DE3-9DE49AA141DB}" srcId="{C93E17E4-50A7-4308-8814-50217D9390F2}" destId="{E2F2325B-7D5A-479A-8DAF-A23AE011FEC5}" srcOrd="3" destOrd="0" parTransId="{1A6DBB6E-FD43-46A0-9137-0254BB188344}" sibTransId="{49BB465F-B3D5-480D-8F90-86AD638F09D2}"/>
    <dgm:cxn modelId="{FB5F4EE7-92E5-4250-9E09-CB799C65588E}" type="presOf" srcId="{384900DF-CC56-46B5-B63A-0206BC2F9C36}" destId="{CFEFD30F-279F-455B-A5A8-78C857090934}" srcOrd="0" destOrd="0" presId="urn:microsoft.com/office/officeart/2009/3/layout/HorizontalOrganizationChart"/>
    <dgm:cxn modelId="{990800F6-BB45-4ADA-B8DF-E22BA4748164}" type="presOf" srcId="{C93E17E4-50A7-4308-8814-50217D9390F2}" destId="{C8888A00-6EB2-49BA-801B-8551490BD5E8}" srcOrd="1" destOrd="0" presId="urn:microsoft.com/office/officeart/2009/3/layout/HorizontalOrganizationChart"/>
    <dgm:cxn modelId="{F860819A-C1EE-436E-B0D9-CE2EA3CCC827}" type="presParOf" srcId="{6F877538-1A6D-4315-8E8D-ECF61DFC4BB6}" destId="{41DFD557-6EDE-4642-B6B6-A4D5CDDAEA13}" srcOrd="0" destOrd="0" presId="urn:microsoft.com/office/officeart/2009/3/layout/HorizontalOrganizationChart"/>
    <dgm:cxn modelId="{8289DA3A-74D1-471A-8DEB-E101FCA53C9E}" type="presParOf" srcId="{41DFD557-6EDE-4642-B6B6-A4D5CDDAEA13}" destId="{C3254AF2-6D16-4BB3-9950-08DF125499B7}" srcOrd="0" destOrd="0" presId="urn:microsoft.com/office/officeart/2009/3/layout/HorizontalOrganizationChart"/>
    <dgm:cxn modelId="{81E978C0-D81A-4E23-9AA1-85E554F69978}" type="presParOf" srcId="{C3254AF2-6D16-4BB3-9950-08DF125499B7}" destId="{AC710033-AF7B-41AE-8A3A-A8DF1441F2DD}" srcOrd="0" destOrd="0" presId="urn:microsoft.com/office/officeart/2009/3/layout/HorizontalOrganizationChart"/>
    <dgm:cxn modelId="{7C87496E-53B3-4668-8F35-6E7AB2460453}" type="presParOf" srcId="{C3254AF2-6D16-4BB3-9950-08DF125499B7}" destId="{C8888A00-6EB2-49BA-801B-8551490BD5E8}" srcOrd="1" destOrd="0" presId="urn:microsoft.com/office/officeart/2009/3/layout/HorizontalOrganizationChart"/>
    <dgm:cxn modelId="{E6E17B2A-D90A-497D-B64B-E08023B6E6B9}" type="presParOf" srcId="{41DFD557-6EDE-4642-B6B6-A4D5CDDAEA13}" destId="{D4CA6CD7-B383-4947-9C5A-9D4112CB424D}" srcOrd="1" destOrd="0" presId="urn:microsoft.com/office/officeart/2009/3/layout/HorizontalOrganizationChart"/>
    <dgm:cxn modelId="{9FF895F4-56BA-4C80-9D99-3C47494A93C2}" type="presParOf" srcId="{D4CA6CD7-B383-4947-9C5A-9D4112CB424D}" destId="{C7DEDE8D-97CB-4976-A179-8A523A61F03B}" srcOrd="0" destOrd="0" presId="urn:microsoft.com/office/officeart/2009/3/layout/HorizontalOrganizationChart"/>
    <dgm:cxn modelId="{70EE6A72-BDE3-4F4A-A4C1-C66053C72E84}" type="presParOf" srcId="{D4CA6CD7-B383-4947-9C5A-9D4112CB424D}" destId="{73395CE4-7A21-4D93-BA9D-5977643B9BF9}" srcOrd="1" destOrd="0" presId="urn:microsoft.com/office/officeart/2009/3/layout/HorizontalOrganizationChart"/>
    <dgm:cxn modelId="{D998B12F-8316-4ACE-BEE7-C5170AD00461}" type="presParOf" srcId="{73395CE4-7A21-4D93-BA9D-5977643B9BF9}" destId="{5810FC86-95E2-4E26-A84E-832633CA298B}" srcOrd="0" destOrd="0" presId="urn:microsoft.com/office/officeart/2009/3/layout/HorizontalOrganizationChart"/>
    <dgm:cxn modelId="{5B30BA46-61E1-44BB-8F00-722CBCA83E2B}" type="presParOf" srcId="{5810FC86-95E2-4E26-A84E-832633CA298B}" destId="{CCA73E53-9DA1-44BD-98B8-7269B9ABC057}" srcOrd="0" destOrd="0" presId="urn:microsoft.com/office/officeart/2009/3/layout/HorizontalOrganizationChart"/>
    <dgm:cxn modelId="{6E7326E4-CE9F-4546-AB32-DC9114BFC959}" type="presParOf" srcId="{5810FC86-95E2-4E26-A84E-832633CA298B}" destId="{BB3F0D8B-1E7A-4A5E-AD2A-094F77119785}" srcOrd="1" destOrd="0" presId="urn:microsoft.com/office/officeart/2009/3/layout/HorizontalOrganizationChart"/>
    <dgm:cxn modelId="{989C9B98-900E-47F5-B174-7FD4E0A66AD4}" type="presParOf" srcId="{73395CE4-7A21-4D93-BA9D-5977643B9BF9}" destId="{3B1A7FEB-0254-4FB4-8E86-C17991F49FD6}" srcOrd="1" destOrd="0" presId="urn:microsoft.com/office/officeart/2009/3/layout/HorizontalOrganizationChart"/>
    <dgm:cxn modelId="{52966BC1-7629-4061-9D8C-F70AFCF7FA3E}" type="presParOf" srcId="{73395CE4-7A21-4D93-BA9D-5977643B9BF9}" destId="{C1D4B14B-B3E8-47CB-94D1-CFB009F1C57F}" srcOrd="2" destOrd="0" presId="urn:microsoft.com/office/officeart/2009/3/layout/HorizontalOrganizationChart"/>
    <dgm:cxn modelId="{D34386FD-5D73-4D45-8DEF-CD8CED731734}" type="presParOf" srcId="{D4CA6CD7-B383-4947-9C5A-9D4112CB424D}" destId="{4EA87FA9-2BB0-4748-BD61-BB87AD5057C9}" srcOrd="2" destOrd="0" presId="urn:microsoft.com/office/officeart/2009/3/layout/HorizontalOrganizationChart"/>
    <dgm:cxn modelId="{6A928050-0321-422F-883F-B4B788D1928F}" type="presParOf" srcId="{D4CA6CD7-B383-4947-9C5A-9D4112CB424D}" destId="{44EBF48A-C211-4F9C-AA7D-5131B1786865}" srcOrd="3" destOrd="0" presId="urn:microsoft.com/office/officeart/2009/3/layout/HorizontalOrganizationChart"/>
    <dgm:cxn modelId="{BFFFB101-EC12-4225-8AE6-5EAC38C145B4}" type="presParOf" srcId="{44EBF48A-C211-4F9C-AA7D-5131B1786865}" destId="{133196DC-DFA0-41DF-B008-A4361B3B123F}" srcOrd="0" destOrd="0" presId="urn:microsoft.com/office/officeart/2009/3/layout/HorizontalOrganizationChart"/>
    <dgm:cxn modelId="{87C79FB7-2575-4D67-A242-9694F607C664}" type="presParOf" srcId="{133196DC-DFA0-41DF-B008-A4361B3B123F}" destId="{CFEFD30F-279F-455B-A5A8-78C857090934}" srcOrd="0" destOrd="0" presId="urn:microsoft.com/office/officeart/2009/3/layout/HorizontalOrganizationChart"/>
    <dgm:cxn modelId="{34072532-6337-4B0A-B1DA-0A366341D114}" type="presParOf" srcId="{133196DC-DFA0-41DF-B008-A4361B3B123F}" destId="{ED0FDF9B-3F7C-4483-81E2-64E5239CD2E4}" srcOrd="1" destOrd="0" presId="urn:microsoft.com/office/officeart/2009/3/layout/HorizontalOrganizationChart"/>
    <dgm:cxn modelId="{26B7941F-0C34-46F7-A5D3-0AC39B0D2E67}" type="presParOf" srcId="{44EBF48A-C211-4F9C-AA7D-5131B1786865}" destId="{48F55AC2-7D42-4C77-A3F5-A967D7DF2A8A}" srcOrd="1" destOrd="0" presId="urn:microsoft.com/office/officeart/2009/3/layout/HorizontalOrganizationChart"/>
    <dgm:cxn modelId="{66AEFBF9-5242-4B24-A013-90C8FB029FE4}" type="presParOf" srcId="{44EBF48A-C211-4F9C-AA7D-5131B1786865}" destId="{C118EA1A-8494-40F9-9650-6C041EB51409}" srcOrd="2" destOrd="0" presId="urn:microsoft.com/office/officeart/2009/3/layout/HorizontalOrganizationChart"/>
    <dgm:cxn modelId="{3026841E-3651-4149-BEA6-01258845B08D}" type="presParOf" srcId="{D4CA6CD7-B383-4947-9C5A-9D4112CB424D}" destId="{CFA0F99D-26FA-4818-9F19-274FC84CA35E}" srcOrd="4" destOrd="0" presId="urn:microsoft.com/office/officeart/2009/3/layout/HorizontalOrganizationChart"/>
    <dgm:cxn modelId="{74277095-7E89-4765-9704-FC5C654D76FF}" type="presParOf" srcId="{D4CA6CD7-B383-4947-9C5A-9D4112CB424D}" destId="{E7E4F9D8-9188-446E-A2AA-1E7330B47E52}" srcOrd="5" destOrd="0" presId="urn:microsoft.com/office/officeart/2009/3/layout/HorizontalOrganizationChart"/>
    <dgm:cxn modelId="{C844863D-C3EF-49DE-AB81-D8EC823E1628}" type="presParOf" srcId="{E7E4F9D8-9188-446E-A2AA-1E7330B47E52}" destId="{FE549794-3142-471C-BA79-3D2489A31658}" srcOrd="0" destOrd="0" presId="urn:microsoft.com/office/officeart/2009/3/layout/HorizontalOrganizationChart"/>
    <dgm:cxn modelId="{7E17C244-8512-455B-A269-A9F61627FE75}" type="presParOf" srcId="{FE549794-3142-471C-BA79-3D2489A31658}" destId="{13CC1E72-9D15-4A5F-BB1A-4CF29BA72F73}" srcOrd="0" destOrd="0" presId="urn:microsoft.com/office/officeart/2009/3/layout/HorizontalOrganizationChart"/>
    <dgm:cxn modelId="{23F4534C-EC7C-4042-BB7A-8A1FD3FB231F}" type="presParOf" srcId="{FE549794-3142-471C-BA79-3D2489A31658}" destId="{53A51F63-2010-4A4E-B80D-6783619578C0}" srcOrd="1" destOrd="0" presId="urn:microsoft.com/office/officeart/2009/3/layout/HorizontalOrganizationChart"/>
    <dgm:cxn modelId="{0D0E8A3E-49BE-47ED-B987-DDEEE565B6C9}" type="presParOf" srcId="{E7E4F9D8-9188-446E-A2AA-1E7330B47E52}" destId="{18C6DA3E-AD29-4973-8EC8-1A375B35EC49}" srcOrd="1" destOrd="0" presId="urn:microsoft.com/office/officeart/2009/3/layout/HorizontalOrganizationChart"/>
    <dgm:cxn modelId="{F9ABAF04-B4E1-4D69-B604-132A4FA6DE32}" type="presParOf" srcId="{E7E4F9D8-9188-446E-A2AA-1E7330B47E52}" destId="{139F7D3B-8F1E-4DD9-BDD0-469FBCAC8AC8}" srcOrd="2" destOrd="0" presId="urn:microsoft.com/office/officeart/2009/3/layout/HorizontalOrganizationChart"/>
    <dgm:cxn modelId="{42EE711B-1774-40D8-9FB5-864519630623}" type="presParOf" srcId="{41DFD557-6EDE-4642-B6B6-A4D5CDDAEA13}" destId="{F61D007A-A36A-4804-A639-F37912C23320}" srcOrd="2" destOrd="0" presId="urn:microsoft.com/office/officeart/2009/3/layout/HorizontalOrganizationChart"/>
    <dgm:cxn modelId="{03D55771-A2DD-4B9C-ADCA-4A028AFDB366}" type="presParOf" srcId="{F61D007A-A36A-4804-A639-F37912C23320}" destId="{CFE3B6F7-30C2-4179-B11E-DAF40CFCA07B}" srcOrd="0" destOrd="0" presId="urn:microsoft.com/office/officeart/2009/3/layout/HorizontalOrganizationChart"/>
    <dgm:cxn modelId="{F35DC948-8C81-4491-9D93-39E97AC92D94}" type="presParOf" srcId="{F61D007A-A36A-4804-A639-F37912C23320}" destId="{43535E66-140D-4ABB-81B9-62E29A540B8C}" srcOrd="1" destOrd="0" presId="urn:microsoft.com/office/officeart/2009/3/layout/HorizontalOrganizationChart"/>
    <dgm:cxn modelId="{225463C2-F1E5-438D-95D4-381E76F9A2D0}" type="presParOf" srcId="{43535E66-140D-4ABB-81B9-62E29A540B8C}" destId="{697DCC3C-AA0F-4FA3-8EDB-F07D4DDA53D1}" srcOrd="0" destOrd="0" presId="urn:microsoft.com/office/officeart/2009/3/layout/HorizontalOrganizationChart"/>
    <dgm:cxn modelId="{3FDC8AB4-B5C3-47CB-A12F-4200A3B19D0D}" type="presParOf" srcId="{697DCC3C-AA0F-4FA3-8EDB-F07D4DDA53D1}" destId="{A0216D25-86A5-4267-83A8-C2A7FEB523DB}" srcOrd="0" destOrd="0" presId="urn:microsoft.com/office/officeart/2009/3/layout/HorizontalOrganizationChart"/>
    <dgm:cxn modelId="{B927A8AE-5B12-4EFE-8B62-9A7889207620}" type="presParOf" srcId="{697DCC3C-AA0F-4FA3-8EDB-F07D4DDA53D1}" destId="{E829E52D-0117-40A6-945E-661E9A8DACF3}" srcOrd="1" destOrd="0" presId="urn:microsoft.com/office/officeart/2009/3/layout/HorizontalOrganizationChart"/>
    <dgm:cxn modelId="{D424FA45-FCD7-4B2A-B31B-FCA326235E99}" type="presParOf" srcId="{43535E66-140D-4ABB-81B9-62E29A540B8C}" destId="{0DBFD70D-9089-4B84-B7CC-6799564BC013}" srcOrd="1" destOrd="0" presId="urn:microsoft.com/office/officeart/2009/3/layout/HorizontalOrganizationChart"/>
    <dgm:cxn modelId="{E1676AB9-8188-4914-8265-D96D4CD03C42}" type="presParOf" srcId="{43535E66-140D-4ABB-81B9-62E29A540B8C}" destId="{9A898A35-F8C0-46DB-9234-F1439FB3AD74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1EB4B9-9AB6-43DF-A89D-95384B6FD0A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</dgm:pt>
    <dgm:pt modelId="{0ECCF55E-BCE1-4906-8B2A-5C3820A92C81}">
      <dgm:prSet phldrT="[Текст]"/>
      <dgm:spPr>
        <a:solidFill>
          <a:srgbClr val="C00000"/>
        </a:solidFill>
      </dgm:spPr>
      <dgm:t>
        <a:bodyPr/>
        <a:lstStyle/>
        <a:p>
          <a:r>
            <a:rPr lang="ru-RU" dirty="0"/>
            <a:t>обучающие</a:t>
          </a:r>
        </a:p>
      </dgm:t>
    </dgm:pt>
    <dgm:pt modelId="{0D3D8A9A-04B2-408D-8251-EAFE6DEFFC5E}" type="parTrans" cxnId="{1E1A782A-CA85-4B43-B824-905DC8B12620}">
      <dgm:prSet/>
      <dgm:spPr/>
      <dgm:t>
        <a:bodyPr/>
        <a:lstStyle/>
        <a:p>
          <a:endParaRPr lang="ru-RU"/>
        </a:p>
      </dgm:t>
    </dgm:pt>
    <dgm:pt modelId="{ED3B68BE-4D63-4BD8-9CEE-BF15C2D032CB}" type="sibTrans" cxnId="{1E1A782A-CA85-4B43-B824-905DC8B12620}">
      <dgm:prSet/>
      <dgm:spPr/>
      <dgm:t>
        <a:bodyPr/>
        <a:lstStyle/>
        <a:p>
          <a:endParaRPr lang="ru-RU"/>
        </a:p>
      </dgm:t>
    </dgm:pt>
    <dgm:pt modelId="{449A389D-ADDB-47C4-BAAD-B2A11A05BB6F}">
      <dgm:prSet phldrT="[Текст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dirty="0"/>
            <a:t>развивающие</a:t>
          </a:r>
        </a:p>
      </dgm:t>
    </dgm:pt>
    <dgm:pt modelId="{7624A194-B19D-4D4A-AE90-CE5D9C0AD4BB}" type="parTrans" cxnId="{176D6AA3-8578-436D-8DC7-4D4A2E4939A1}">
      <dgm:prSet/>
      <dgm:spPr/>
      <dgm:t>
        <a:bodyPr/>
        <a:lstStyle/>
        <a:p>
          <a:endParaRPr lang="ru-RU"/>
        </a:p>
      </dgm:t>
    </dgm:pt>
    <dgm:pt modelId="{67C8B60E-CEDA-48C4-8E50-297FC7F6960C}" type="sibTrans" cxnId="{176D6AA3-8578-436D-8DC7-4D4A2E4939A1}">
      <dgm:prSet/>
      <dgm:spPr/>
      <dgm:t>
        <a:bodyPr/>
        <a:lstStyle/>
        <a:p>
          <a:endParaRPr lang="ru-RU"/>
        </a:p>
      </dgm:t>
    </dgm:pt>
    <dgm:pt modelId="{B15F21E6-6395-4C1D-93C4-A9B8451A247E}">
      <dgm:prSet phldrT="[Текст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dirty="0"/>
            <a:t>воспитательные</a:t>
          </a:r>
        </a:p>
      </dgm:t>
    </dgm:pt>
    <dgm:pt modelId="{77404CA3-4A55-4622-BFA8-74755292585B}" type="parTrans" cxnId="{DF6610B4-39BF-4538-AA90-9120269AA703}">
      <dgm:prSet/>
      <dgm:spPr/>
      <dgm:t>
        <a:bodyPr/>
        <a:lstStyle/>
        <a:p>
          <a:endParaRPr lang="ru-RU"/>
        </a:p>
      </dgm:t>
    </dgm:pt>
    <dgm:pt modelId="{FAD478D9-3C3D-467E-9B5B-4F3E0F78640E}" type="sibTrans" cxnId="{DF6610B4-39BF-4538-AA90-9120269AA703}">
      <dgm:prSet/>
      <dgm:spPr/>
      <dgm:t>
        <a:bodyPr/>
        <a:lstStyle/>
        <a:p>
          <a:endParaRPr lang="ru-RU"/>
        </a:p>
      </dgm:t>
    </dgm:pt>
    <dgm:pt modelId="{9333430F-88C1-467A-BDF1-2BC82C0F1BE7}">
      <dgm:prSet custT="1"/>
      <dgm:spPr/>
      <dgm:t>
        <a:bodyPr/>
        <a:lstStyle/>
        <a:p>
          <a:r>
            <a:rPr lang="ru-RU" sz="1400" dirty="0">
              <a:solidFill>
                <a:schemeClr val="bg1"/>
              </a:solidFill>
            </a:rPr>
            <a:t>патриотическое</a:t>
          </a:r>
        </a:p>
      </dgm:t>
    </dgm:pt>
    <dgm:pt modelId="{E5DBF1C6-5A6E-45B2-BD21-56E4E865BB78}" type="parTrans" cxnId="{27E12CCD-5ABD-4401-B0E8-51507F6172AD}">
      <dgm:prSet/>
      <dgm:spPr/>
      <dgm:t>
        <a:bodyPr/>
        <a:lstStyle/>
        <a:p>
          <a:endParaRPr lang="ru-RU"/>
        </a:p>
      </dgm:t>
    </dgm:pt>
    <dgm:pt modelId="{27C762CF-0734-4FD3-A938-63F77F3FD73F}" type="sibTrans" cxnId="{27E12CCD-5ABD-4401-B0E8-51507F6172AD}">
      <dgm:prSet/>
      <dgm:spPr/>
      <dgm:t>
        <a:bodyPr/>
        <a:lstStyle/>
        <a:p>
          <a:endParaRPr lang="ru-RU"/>
        </a:p>
      </dgm:t>
    </dgm:pt>
    <dgm:pt modelId="{55840F55-2AC2-4FCE-B55E-1A202FC7984C}">
      <dgm:prSet custT="1"/>
      <dgm:spPr/>
      <dgm:t>
        <a:bodyPr/>
        <a:lstStyle/>
        <a:p>
          <a:r>
            <a:rPr lang="ru-RU" sz="1400" dirty="0">
              <a:solidFill>
                <a:schemeClr val="bg1"/>
              </a:solidFill>
            </a:rPr>
            <a:t>духовно-нравственное</a:t>
          </a:r>
        </a:p>
      </dgm:t>
    </dgm:pt>
    <dgm:pt modelId="{7E385151-9694-449E-9B03-A1B2769E0C4A}" type="parTrans" cxnId="{6BEA4C06-9B48-4EDA-B6F0-A08148692684}">
      <dgm:prSet/>
      <dgm:spPr/>
      <dgm:t>
        <a:bodyPr/>
        <a:lstStyle/>
        <a:p>
          <a:endParaRPr lang="ru-RU"/>
        </a:p>
      </dgm:t>
    </dgm:pt>
    <dgm:pt modelId="{E9313825-6333-4C55-8DDC-978B2D22BF1F}" type="sibTrans" cxnId="{6BEA4C06-9B48-4EDA-B6F0-A08148692684}">
      <dgm:prSet/>
      <dgm:spPr/>
      <dgm:t>
        <a:bodyPr/>
        <a:lstStyle/>
        <a:p>
          <a:endParaRPr lang="ru-RU"/>
        </a:p>
      </dgm:t>
    </dgm:pt>
    <dgm:pt modelId="{9DFF8A5B-503E-4757-A04F-BA5FFB96C56A}">
      <dgm:prSet custT="1"/>
      <dgm:spPr/>
      <dgm:t>
        <a:bodyPr/>
        <a:lstStyle/>
        <a:p>
          <a:r>
            <a:rPr lang="ru-RU" sz="1400" dirty="0">
              <a:solidFill>
                <a:schemeClr val="bg1"/>
              </a:solidFill>
            </a:rPr>
            <a:t>социальное</a:t>
          </a:r>
        </a:p>
      </dgm:t>
    </dgm:pt>
    <dgm:pt modelId="{A001C9F6-62C4-43F0-A8B3-3C73EE7F81A0}" type="parTrans" cxnId="{FFC2984C-1924-4338-92A7-733DF81FB226}">
      <dgm:prSet/>
      <dgm:spPr/>
      <dgm:t>
        <a:bodyPr/>
        <a:lstStyle/>
        <a:p>
          <a:endParaRPr lang="ru-RU"/>
        </a:p>
      </dgm:t>
    </dgm:pt>
    <dgm:pt modelId="{9219CF08-AFCA-463A-AA16-40BD517A5D78}" type="sibTrans" cxnId="{FFC2984C-1924-4338-92A7-733DF81FB226}">
      <dgm:prSet/>
      <dgm:spPr/>
      <dgm:t>
        <a:bodyPr/>
        <a:lstStyle/>
        <a:p>
          <a:endParaRPr lang="ru-RU"/>
        </a:p>
      </dgm:t>
    </dgm:pt>
    <dgm:pt modelId="{06F2EA1A-88D2-4B9A-85BC-4B353F4339B7}">
      <dgm:prSet custT="1"/>
      <dgm:spPr/>
      <dgm:t>
        <a:bodyPr/>
        <a:lstStyle/>
        <a:p>
          <a:r>
            <a:rPr lang="ru-RU" sz="1400" dirty="0">
              <a:solidFill>
                <a:schemeClr val="bg1"/>
              </a:solidFill>
            </a:rPr>
            <a:t>познавательное</a:t>
          </a:r>
        </a:p>
      </dgm:t>
    </dgm:pt>
    <dgm:pt modelId="{2AA65044-6C53-403D-BE6D-3829490CBB75}" type="parTrans" cxnId="{7F784237-4533-48B0-897D-390C9B6A99BA}">
      <dgm:prSet/>
      <dgm:spPr/>
      <dgm:t>
        <a:bodyPr/>
        <a:lstStyle/>
        <a:p>
          <a:endParaRPr lang="ru-RU"/>
        </a:p>
      </dgm:t>
    </dgm:pt>
    <dgm:pt modelId="{9578F326-E58C-4CDC-9883-CFF1C2024199}" type="sibTrans" cxnId="{7F784237-4533-48B0-897D-390C9B6A99BA}">
      <dgm:prSet/>
      <dgm:spPr/>
      <dgm:t>
        <a:bodyPr/>
        <a:lstStyle/>
        <a:p>
          <a:endParaRPr lang="ru-RU"/>
        </a:p>
      </dgm:t>
    </dgm:pt>
    <dgm:pt modelId="{DDB8699E-6E57-43E3-ADBF-AC415AC03A4E}">
      <dgm:prSet custT="1"/>
      <dgm:spPr/>
      <dgm:t>
        <a:bodyPr/>
        <a:lstStyle/>
        <a:p>
          <a:r>
            <a:rPr lang="ru-RU" sz="1400" dirty="0">
              <a:solidFill>
                <a:schemeClr val="bg1"/>
              </a:solidFill>
            </a:rPr>
            <a:t>физическое и оздоровительное</a:t>
          </a:r>
        </a:p>
      </dgm:t>
    </dgm:pt>
    <dgm:pt modelId="{84B7E753-7AF2-4CD0-A1FB-7E504A334C52}" type="parTrans" cxnId="{F84DDF6E-9CCC-49B9-A135-5A743A3D904C}">
      <dgm:prSet/>
      <dgm:spPr/>
      <dgm:t>
        <a:bodyPr/>
        <a:lstStyle/>
        <a:p>
          <a:endParaRPr lang="ru-RU"/>
        </a:p>
      </dgm:t>
    </dgm:pt>
    <dgm:pt modelId="{97D52ABD-69B1-47A9-BCA5-34AAFEED31DD}" type="sibTrans" cxnId="{F84DDF6E-9CCC-49B9-A135-5A743A3D904C}">
      <dgm:prSet/>
      <dgm:spPr/>
      <dgm:t>
        <a:bodyPr/>
        <a:lstStyle/>
        <a:p>
          <a:endParaRPr lang="ru-RU"/>
        </a:p>
      </dgm:t>
    </dgm:pt>
    <dgm:pt modelId="{ADA08087-95E7-409B-A426-1AF66595994C}">
      <dgm:prSet custT="1"/>
      <dgm:spPr/>
      <dgm:t>
        <a:bodyPr/>
        <a:lstStyle/>
        <a:p>
          <a:r>
            <a:rPr lang="ru-RU" sz="1400" dirty="0">
              <a:solidFill>
                <a:schemeClr val="bg1"/>
              </a:solidFill>
            </a:rPr>
            <a:t>эстетическое</a:t>
          </a:r>
        </a:p>
      </dgm:t>
    </dgm:pt>
    <dgm:pt modelId="{86F143CD-8745-4C2B-86BC-8B423D8209B7}" type="parTrans" cxnId="{8D7B26A3-2A89-4966-8A95-2CC5F1AD80DC}">
      <dgm:prSet/>
      <dgm:spPr/>
      <dgm:t>
        <a:bodyPr/>
        <a:lstStyle/>
        <a:p>
          <a:endParaRPr lang="ru-RU"/>
        </a:p>
      </dgm:t>
    </dgm:pt>
    <dgm:pt modelId="{F45FD284-12E4-4A2E-8E9D-A46FA2402CE6}" type="sibTrans" cxnId="{8D7B26A3-2A89-4966-8A95-2CC5F1AD80DC}">
      <dgm:prSet/>
      <dgm:spPr/>
      <dgm:t>
        <a:bodyPr/>
        <a:lstStyle/>
        <a:p>
          <a:endParaRPr lang="ru-RU"/>
        </a:p>
      </dgm:t>
    </dgm:pt>
    <dgm:pt modelId="{B8FF2E3D-CACE-4047-9801-7C8575FFBEE7}">
      <dgm:prSet custT="1"/>
      <dgm:spPr/>
      <dgm:t>
        <a:bodyPr/>
        <a:lstStyle/>
        <a:p>
          <a:r>
            <a:rPr lang="ru-RU" sz="1400" dirty="0">
              <a:solidFill>
                <a:schemeClr val="bg1"/>
              </a:solidFill>
            </a:rPr>
            <a:t>трудовое</a:t>
          </a:r>
        </a:p>
      </dgm:t>
    </dgm:pt>
    <dgm:pt modelId="{8D90DC8F-D4E4-42DC-B720-15D8D0C9DB1B}" type="parTrans" cxnId="{28BB9B5B-6A02-42D4-A5EA-0399049374CB}">
      <dgm:prSet/>
      <dgm:spPr/>
      <dgm:t>
        <a:bodyPr/>
        <a:lstStyle/>
        <a:p>
          <a:endParaRPr lang="ru-RU"/>
        </a:p>
      </dgm:t>
    </dgm:pt>
    <dgm:pt modelId="{608B69EE-B464-409E-829E-78B33DE52F74}" type="sibTrans" cxnId="{28BB9B5B-6A02-42D4-A5EA-0399049374CB}">
      <dgm:prSet/>
      <dgm:spPr/>
      <dgm:t>
        <a:bodyPr/>
        <a:lstStyle/>
        <a:p>
          <a:endParaRPr lang="ru-RU"/>
        </a:p>
      </dgm:t>
    </dgm:pt>
    <dgm:pt modelId="{645CAAE6-6021-40DE-9DEC-07D591BDB871}">
      <dgm:prSet custT="1"/>
      <dgm:spPr/>
      <dgm:t>
        <a:bodyPr/>
        <a:lstStyle/>
        <a:p>
          <a:r>
            <a:rPr lang="ru-RU" sz="1400" dirty="0"/>
            <a:t>Социально-коммуникативное развитие</a:t>
          </a:r>
        </a:p>
      </dgm:t>
    </dgm:pt>
    <dgm:pt modelId="{7878536A-CA93-4A3A-8BBD-F264B5DDD196}" type="parTrans" cxnId="{C1F35845-59BF-4A3D-B3C3-D8A8E77DA44C}">
      <dgm:prSet/>
      <dgm:spPr/>
      <dgm:t>
        <a:bodyPr/>
        <a:lstStyle/>
        <a:p>
          <a:endParaRPr lang="ru-RU"/>
        </a:p>
      </dgm:t>
    </dgm:pt>
    <dgm:pt modelId="{FD676FB3-293D-491B-A1AA-DE57CF62260B}" type="sibTrans" cxnId="{C1F35845-59BF-4A3D-B3C3-D8A8E77DA44C}">
      <dgm:prSet/>
      <dgm:spPr/>
      <dgm:t>
        <a:bodyPr/>
        <a:lstStyle/>
        <a:p>
          <a:endParaRPr lang="ru-RU"/>
        </a:p>
      </dgm:t>
    </dgm:pt>
    <dgm:pt modelId="{115CBD38-5A7F-44F7-A45A-CC716D7C6896}">
      <dgm:prSet custT="1"/>
      <dgm:spPr/>
      <dgm:t>
        <a:bodyPr/>
        <a:lstStyle/>
        <a:p>
          <a:r>
            <a:rPr lang="ru-RU" sz="1400" dirty="0"/>
            <a:t>Познавательное развитие</a:t>
          </a:r>
        </a:p>
      </dgm:t>
    </dgm:pt>
    <dgm:pt modelId="{3D154756-FF3B-4934-A9A9-76A1FAA2F041}" type="parTrans" cxnId="{DF45FBB8-E58F-485F-8319-28B72530B7D0}">
      <dgm:prSet/>
      <dgm:spPr/>
      <dgm:t>
        <a:bodyPr/>
        <a:lstStyle/>
        <a:p>
          <a:endParaRPr lang="ru-RU"/>
        </a:p>
      </dgm:t>
    </dgm:pt>
    <dgm:pt modelId="{76D67DEF-B7EF-4B20-8878-B7F3E966FBF2}" type="sibTrans" cxnId="{DF45FBB8-E58F-485F-8319-28B72530B7D0}">
      <dgm:prSet/>
      <dgm:spPr/>
      <dgm:t>
        <a:bodyPr/>
        <a:lstStyle/>
        <a:p>
          <a:endParaRPr lang="ru-RU"/>
        </a:p>
      </dgm:t>
    </dgm:pt>
    <dgm:pt modelId="{68D276B3-802F-49E9-AE8B-44D0E8C269C6}">
      <dgm:prSet custT="1"/>
      <dgm:spPr/>
      <dgm:t>
        <a:bodyPr/>
        <a:lstStyle/>
        <a:p>
          <a:r>
            <a:rPr lang="ru-RU" sz="1400" dirty="0"/>
            <a:t>Речевое развитие</a:t>
          </a:r>
        </a:p>
      </dgm:t>
    </dgm:pt>
    <dgm:pt modelId="{EA7E3426-0469-4306-A3CF-A979B908ACB2}" type="parTrans" cxnId="{3F4497CA-82FB-42C2-A0DF-FFE3828ED004}">
      <dgm:prSet/>
      <dgm:spPr/>
      <dgm:t>
        <a:bodyPr/>
        <a:lstStyle/>
        <a:p>
          <a:endParaRPr lang="ru-RU"/>
        </a:p>
      </dgm:t>
    </dgm:pt>
    <dgm:pt modelId="{4DB2C43D-398D-47D1-831E-104E4A69C365}" type="sibTrans" cxnId="{3F4497CA-82FB-42C2-A0DF-FFE3828ED004}">
      <dgm:prSet/>
      <dgm:spPr/>
      <dgm:t>
        <a:bodyPr/>
        <a:lstStyle/>
        <a:p>
          <a:endParaRPr lang="ru-RU"/>
        </a:p>
      </dgm:t>
    </dgm:pt>
    <dgm:pt modelId="{3FE19386-F24D-42D3-BC8A-7289D164E309}">
      <dgm:prSet custT="1"/>
      <dgm:spPr/>
      <dgm:t>
        <a:bodyPr/>
        <a:lstStyle/>
        <a:p>
          <a:r>
            <a:rPr lang="ru-RU" sz="1400" dirty="0"/>
            <a:t>Художественно-эстетическое развитие</a:t>
          </a:r>
        </a:p>
      </dgm:t>
    </dgm:pt>
    <dgm:pt modelId="{B55F6B64-C57E-4475-B734-A8D3C99CD9FB}" type="parTrans" cxnId="{73D26D1C-28EA-481D-BAAD-8DE595ED8547}">
      <dgm:prSet/>
      <dgm:spPr/>
      <dgm:t>
        <a:bodyPr/>
        <a:lstStyle/>
        <a:p>
          <a:endParaRPr lang="ru-RU"/>
        </a:p>
      </dgm:t>
    </dgm:pt>
    <dgm:pt modelId="{6830A8E3-2C49-4694-BBC6-6053F8D795FC}" type="sibTrans" cxnId="{73D26D1C-28EA-481D-BAAD-8DE595ED8547}">
      <dgm:prSet/>
      <dgm:spPr/>
      <dgm:t>
        <a:bodyPr/>
        <a:lstStyle/>
        <a:p>
          <a:endParaRPr lang="ru-RU"/>
        </a:p>
      </dgm:t>
    </dgm:pt>
    <dgm:pt modelId="{9F4EFD1C-7A18-42B3-9E11-61734EE5C5E7}">
      <dgm:prSet custT="1"/>
      <dgm:spPr/>
      <dgm:t>
        <a:bodyPr/>
        <a:lstStyle/>
        <a:p>
          <a:r>
            <a:rPr lang="ru-RU" sz="1400" dirty="0"/>
            <a:t>Физическое развитие</a:t>
          </a:r>
        </a:p>
      </dgm:t>
    </dgm:pt>
    <dgm:pt modelId="{8C0A0E12-17D0-4246-9BE5-F79A1EAE4DAF}" type="parTrans" cxnId="{21AC9E89-A662-4113-B5B6-B6B805DD0DE9}">
      <dgm:prSet/>
      <dgm:spPr/>
      <dgm:t>
        <a:bodyPr/>
        <a:lstStyle/>
        <a:p>
          <a:endParaRPr lang="ru-RU"/>
        </a:p>
      </dgm:t>
    </dgm:pt>
    <dgm:pt modelId="{80DD2227-1C61-43B8-92F1-E4FA1957485A}" type="sibTrans" cxnId="{21AC9E89-A662-4113-B5B6-B6B805DD0DE9}">
      <dgm:prSet/>
      <dgm:spPr/>
      <dgm:t>
        <a:bodyPr/>
        <a:lstStyle/>
        <a:p>
          <a:endParaRPr lang="ru-RU"/>
        </a:p>
      </dgm:t>
    </dgm:pt>
    <dgm:pt modelId="{7EC31E82-06D0-450C-9762-C5B716615297}">
      <dgm:prSet custT="1"/>
      <dgm:spPr/>
      <dgm:t>
        <a:bodyPr/>
        <a:lstStyle/>
        <a:p>
          <a:r>
            <a:rPr lang="ru-RU" sz="1400" b="0" i="0" dirty="0"/>
            <a:t>мышление, память, воображение, внимание</a:t>
          </a:r>
          <a:endParaRPr lang="ru-RU" sz="1400" dirty="0"/>
        </a:p>
      </dgm:t>
    </dgm:pt>
    <dgm:pt modelId="{4643ED0F-2E31-477E-81C5-3EEFACE3E268}" type="parTrans" cxnId="{BB06E589-BB15-493E-9532-925D5314CF13}">
      <dgm:prSet/>
      <dgm:spPr/>
      <dgm:t>
        <a:bodyPr/>
        <a:lstStyle/>
        <a:p>
          <a:endParaRPr lang="ru-RU"/>
        </a:p>
      </dgm:t>
    </dgm:pt>
    <dgm:pt modelId="{A3D0F7FF-2646-4364-9C4D-AD18E950CFBC}" type="sibTrans" cxnId="{BB06E589-BB15-493E-9532-925D5314CF13}">
      <dgm:prSet/>
      <dgm:spPr/>
      <dgm:t>
        <a:bodyPr/>
        <a:lstStyle/>
        <a:p>
          <a:endParaRPr lang="ru-RU"/>
        </a:p>
      </dgm:t>
    </dgm:pt>
    <dgm:pt modelId="{0F741772-9B5D-4F8E-BF04-17A7B549D7B1}">
      <dgm:prSet custT="1"/>
      <dgm:spPr/>
      <dgm:t>
        <a:bodyPr/>
        <a:lstStyle/>
        <a:p>
          <a:r>
            <a:rPr lang="ru-RU" sz="1400" b="0" i="0" dirty="0"/>
            <a:t>крупной, мелкой моторики</a:t>
          </a:r>
        </a:p>
      </dgm:t>
    </dgm:pt>
    <dgm:pt modelId="{8353A7D4-17FE-4A1B-8225-ED29E79BAAD0}" type="parTrans" cxnId="{90C1F28F-421A-4DCE-A90C-1FE9C1DB9DDE}">
      <dgm:prSet/>
      <dgm:spPr/>
      <dgm:t>
        <a:bodyPr/>
        <a:lstStyle/>
        <a:p>
          <a:endParaRPr lang="ru-RU"/>
        </a:p>
      </dgm:t>
    </dgm:pt>
    <dgm:pt modelId="{E58312D9-B308-4E0E-A0F0-E4F7E636B393}" type="sibTrans" cxnId="{90C1F28F-421A-4DCE-A90C-1FE9C1DB9DDE}">
      <dgm:prSet/>
      <dgm:spPr/>
      <dgm:t>
        <a:bodyPr/>
        <a:lstStyle/>
        <a:p>
          <a:endParaRPr lang="ru-RU"/>
        </a:p>
      </dgm:t>
    </dgm:pt>
    <dgm:pt modelId="{2E8C49B2-85E0-4EFB-8F6C-8014A916DFAE}">
      <dgm:prSet custT="1"/>
      <dgm:spPr/>
      <dgm:t>
        <a:bodyPr/>
        <a:lstStyle/>
        <a:p>
          <a:r>
            <a:rPr lang="ru-RU" sz="1400" b="0" i="0" dirty="0"/>
            <a:t>творческих способностей</a:t>
          </a:r>
        </a:p>
      </dgm:t>
    </dgm:pt>
    <dgm:pt modelId="{01D598B3-0003-4FBD-B164-173F1453C59E}" type="parTrans" cxnId="{982ECEAF-D359-4FE1-A4D5-148FDF14C462}">
      <dgm:prSet/>
      <dgm:spPr/>
      <dgm:t>
        <a:bodyPr/>
        <a:lstStyle/>
        <a:p>
          <a:endParaRPr lang="ru-RU"/>
        </a:p>
      </dgm:t>
    </dgm:pt>
    <dgm:pt modelId="{07F103CB-AB50-4772-97AC-0AE9A975230C}" type="sibTrans" cxnId="{982ECEAF-D359-4FE1-A4D5-148FDF14C462}">
      <dgm:prSet/>
      <dgm:spPr/>
      <dgm:t>
        <a:bodyPr/>
        <a:lstStyle/>
        <a:p>
          <a:endParaRPr lang="ru-RU"/>
        </a:p>
      </dgm:t>
    </dgm:pt>
    <dgm:pt modelId="{A52E13A8-2AC0-49FC-971D-869AF1CCBFC5}">
      <dgm:prSet custT="1"/>
      <dgm:spPr/>
      <dgm:t>
        <a:bodyPr/>
        <a:lstStyle/>
        <a:p>
          <a:r>
            <a:rPr lang="ru-RU" sz="1400" b="0" i="0" dirty="0"/>
            <a:t>поисковой активности</a:t>
          </a:r>
        </a:p>
      </dgm:t>
    </dgm:pt>
    <dgm:pt modelId="{3FAA7B25-829C-4A33-A417-97C4C0B98ABD}" type="parTrans" cxnId="{D6776AB7-F7EC-4302-8394-6F1FBAA84E29}">
      <dgm:prSet/>
      <dgm:spPr/>
      <dgm:t>
        <a:bodyPr/>
        <a:lstStyle/>
        <a:p>
          <a:endParaRPr lang="ru-RU"/>
        </a:p>
      </dgm:t>
    </dgm:pt>
    <dgm:pt modelId="{8D860D67-1905-4CA3-9027-DD407E1142E6}" type="sibTrans" cxnId="{D6776AB7-F7EC-4302-8394-6F1FBAA84E29}">
      <dgm:prSet/>
      <dgm:spPr/>
      <dgm:t>
        <a:bodyPr/>
        <a:lstStyle/>
        <a:p>
          <a:endParaRPr lang="ru-RU"/>
        </a:p>
      </dgm:t>
    </dgm:pt>
    <dgm:pt modelId="{28C4A0B3-4A03-4FDB-9E5B-6C33A140DAB8}" type="pres">
      <dgm:prSet presAssocID="{221EB4B9-9AB6-43DF-A89D-95384B6FD0A2}" presName="Name0" presStyleCnt="0">
        <dgm:presLayoutVars>
          <dgm:dir/>
          <dgm:animLvl val="lvl"/>
          <dgm:resizeHandles/>
        </dgm:presLayoutVars>
      </dgm:prSet>
      <dgm:spPr/>
    </dgm:pt>
    <dgm:pt modelId="{C746DF12-7AEF-4FF1-A7D4-99410747E988}" type="pres">
      <dgm:prSet presAssocID="{0ECCF55E-BCE1-4906-8B2A-5C3820A92C81}" presName="linNode" presStyleCnt="0"/>
      <dgm:spPr/>
    </dgm:pt>
    <dgm:pt modelId="{3F2C873A-A8C8-4020-A0E0-C69C84AE6B0B}" type="pres">
      <dgm:prSet presAssocID="{0ECCF55E-BCE1-4906-8B2A-5C3820A92C81}" presName="parentShp" presStyleLbl="node1" presStyleIdx="0" presStyleCnt="3" custScaleY="30648" custLinFactNeighborY="450">
        <dgm:presLayoutVars>
          <dgm:bulletEnabled val="1"/>
        </dgm:presLayoutVars>
      </dgm:prSet>
      <dgm:spPr/>
    </dgm:pt>
    <dgm:pt modelId="{37A467F3-6B3B-43FF-BC61-497E27DB716A}" type="pres">
      <dgm:prSet presAssocID="{0ECCF55E-BCE1-4906-8B2A-5C3820A92C81}" presName="childShp" presStyleLbl="bgAccFollowNode1" presStyleIdx="0" presStyleCnt="3" custScaleY="57449">
        <dgm:presLayoutVars>
          <dgm:bulletEnabled val="1"/>
        </dgm:presLayoutVars>
      </dgm:prSet>
      <dgm:spPr/>
    </dgm:pt>
    <dgm:pt modelId="{76EB23C0-D114-4A59-86C3-B7709EED5740}" type="pres">
      <dgm:prSet presAssocID="{ED3B68BE-4D63-4BD8-9CEE-BF15C2D032CB}" presName="spacing" presStyleCnt="0"/>
      <dgm:spPr/>
    </dgm:pt>
    <dgm:pt modelId="{ED35DD42-5ABD-4CE6-9F41-34DAF53FA98C}" type="pres">
      <dgm:prSet presAssocID="{449A389D-ADDB-47C4-BAAD-B2A11A05BB6F}" presName="linNode" presStyleCnt="0"/>
      <dgm:spPr/>
    </dgm:pt>
    <dgm:pt modelId="{987DBAEC-ACE0-470F-AE97-9F270E154CC5}" type="pres">
      <dgm:prSet presAssocID="{449A389D-ADDB-47C4-BAAD-B2A11A05BB6F}" presName="parentShp" presStyleLbl="node1" presStyleIdx="1" presStyleCnt="3" custScaleY="28422" custLinFactNeighborX="-3281" custLinFactNeighborY="1092">
        <dgm:presLayoutVars>
          <dgm:bulletEnabled val="1"/>
        </dgm:presLayoutVars>
      </dgm:prSet>
      <dgm:spPr/>
    </dgm:pt>
    <dgm:pt modelId="{195AFFB4-5025-4826-8EA1-B3F9767BD2F9}" type="pres">
      <dgm:prSet presAssocID="{449A389D-ADDB-47C4-BAAD-B2A11A05BB6F}" presName="childShp" presStyleLbl="bgAccFollowNode1" presStyleIdx="1" presStyleCnt="3" custScaleY="41507">
        <dgm:presLayoutVars>
          <dgm:bulletEnabled val="1"/>
        </dgm:presLayoutVars>
      </dgm:prSet>
      <dgm:spPr/>
    </dgm:pt>
    <dgm:pt modelId="{98E50899-DBF6-4DD8-9CB6-249A343FFE9D}" type="pres">
      <dgm:prSet presAssocID="{67C8B60E-CEDA-48C4-8E50-297FC7F6960C}" presName="spacing" presStyleCnt="0"/>
      <dgm:spPr/>
    </dgm:pt>
    <dgm:pt modelId="{7B8764FC-36AA-4C8A-AD94-D4EC3A4870B2}" type="pres">
      <dgm:prSet presAssocID="{B15F21E6-6395-4C1D-93C4-A9B8451A247E}" presName="linNode" presStyleCnt="0"/>
      <dgm:spPr/>
    </dgm:pt>
    <dgm:pt modelId="{F9399B63-EEBF-46F0-89A2-5135464C7561}" type="pres">
      <dgm:prSet presAssocID="{B15F21E6-6395-4C1D-93C4-A9B8451A247E}" presName="parentShp" presStyleLbl="node1" presStyleIdx="2" presStyleCnt="3" custScaleY="24108">
        <dgm:presLayoutVars>
          <dgm:bulletEnabled val="1"/>
        </dgm:presLayoutVars>
      </dgm:prSet>
      <dgm:spPr/>
    </dgm:pt>
    <dgm:pt modelId="{1F49D032-64DC-4CAB-9F8A-1A4A1990D0B1}" type="pres">
      <dgm:prSet presAssocID="{B15F21E6-6395-4C1D-93C4-A9B8451A247E}" presName="childShp" presStyleLbl="bgAccFollowNode1" presStyleIdx="2" presStyleCnt="3" custScaleX="96354" custScaleY="82098">
        <dgm:presLayoutVars>
          <dgm:bulletEnabled val="1"/>
        </dgm:presLayoutVars>
      </dgm:prSet>
      <dgm:spPr/>
    </dgm:pt>
  </dgm:ptLst>
  <dgm:cxnLst>
    <dgm:cxn modelId="{6BEA4C06-9B48-4EDA-B6F0-A08148692684}" srcId="{B15F21E6-6395-4C1D-93C4-A9B8451A247E}" destId="{55840F55-2AC2-4FCE-B55E-1A202FC7984C}" srcOrd="4" destOrd="0" parTransId="{7E385151-9694-449E-9B03-A1B2769E0C4A}" sibTransId="{E9313825-6333-4C55-8DDC-978B2D22BF1F}"/>
    <dgm:cxn modelId="{73D26D1C-28EA-481D-BAAD-8DE595ED8547}" srcId="{0ECCF55E-BCE1-4906-8B2A-5C3820A92C81}" destId="{3FE19386-F24D-42D3-BC8A-7289D164E309}" srcOrd="2" destOrd="0" parTransId="{B55F6B64-C57E-4475-B734-A8D3C99CD9FB}" sibTransId="{6830A8E3-2C49-4694-BBC6-6053F8D795FC}"/>
    <dgm:cxn modelId="{CA080121-7F39-4C3F-AFBA-D925DA4901C7}" type="presOf" srcId="{7EC31E82-06D0-450C-9762-C5B716615297}" destId="{195AFFB4-5025-4826-8EA1-B3F9767BD2F9}" srcOrd="0" destOrd="0" presId="urn:microsoft.com/office/officeart/2005/8/layout/vList6"/>
    <dgm:cxn modelId="{BCE07A21-159F-40F5-BCD1-0233F3B95908}" type="presOf" srcId="{A52E13A8-2AC0-49FC-971D-869AF1CCBFC5}" destId="{195AFFB4-5025-4826-8EA1-B3F9767BD2F9}" srcOrd="0" destOrd="3" presId="urn:microsoft.com/office/officeart/2005/8/layout/vList6"/>
    <dgm:cxn modelId="{9ABBD822-2CAC-4B75-9673-6A1C49C8B8B1}" type="presOf" srcId="{115CBD38-5A7F-44F7-A45A-CC716D7C6896}" destId="{37A467F3-6B3B-43FF-BC61-497E27DB716A}" srcOrd="0" destOrd="4" presId="urn:microsoft.com/office/officeart/2005/8/layout/vList6"/>
    <dgm:cxn modelId="{E45D7627-9DE6-48EF-B3D7-E0F8C05A14FB}" type="presOf" srcId="{9333430F-88C1-467A-BDF1-2BC82C0F1BE7}" destId="{1F49D032-64DC-4CAB-9F8A-1A4A1990D0B1}" srcOrd="0" destOrd="0" presId="urn:microsoft.com/office/officeart/2005/8/layout/vList6"/>
    <dgm:cxn modelId="{1E1A782A-CA85-4B43-B824-905DC8B12620}" srcId="{221EB4B9-9AB6-43DF-A89D-95384B6FD0A2}" destId="{0ECCF55E-BCE1-4906-8B2A-5C3820A92C81}" srcOrd="0" destOrd="0" parTransId="{0D3D8A9A-04B2-408D-8251-EAFE6DEFFC5E}" sibTransId="{ED3B68BE-4D63-4BD8-9CEE-BF15C2D032CB}"/>
    <dgm:cxn modelId="{7F784237-4533-48B0-897D-390C9B6A99BA}" srcId="{B15F21E6-6395-4C1D-93C4-A9B8451A247E}" destId="{06F2EA1A-88D2-4B9A-85BC-4B353F4339B7}" srcOrd="2" destOrd="0" parTransId="{2AA65044-6C53-403D-BE6D-3829490CBB75}" sibTransId="{9578F326-E58C-4CDC-9883-CFF1C2024199}"/>
    <dgm:cxn modelId="{CD71253F-A7D7-42F3-89CA-F73A2C5F1C5D}" type="presOf" srcId="{221EB4B9-9AB6-43DF-A89D-95384B6FD0A2}" destId="{28C4A0B3-4A03-4FDB-9E5B-6C33A140DAB8}" srcOrd="0" destOrd="0" presId="urn:microsoft.com/office/officeart/2005/8/layout/vList6"/>
    <dgm:cxn modelId="{28BB9B5B-6A02-42D4-A5EA-0399049374CB}" srcId="{B15F21E6-6395-4C1D-93C4-A9B8451A247E}" destId="{B8FF2E3D-CACE-4047-9801-7C8575FFBEE7}" srcOrd="5" destOrd="0" parTransId="{8D90DC8F-D4E4-42DC-B720-15D8D0C9DB1B}" sibTransId="{608B69EE-B464-409E-829E-78B33DE52F74}"/>
    <dgm:cxn modelId="{C1F35845-59BF-4A3D-B3C3-D8A8E77DA44C}" srcId="{0ECCF55E-BCE1-4906-8B2A-5C3820A92C81}" destId="{645CAAE6-6021-40DE-9DEC-07D591BDB871}" srcOrd="0" destOrd="0" parTransId="{7878536A-CA93-4A3A-8BBD-F264B5DDD196}" sibTransId="{FD676FB3-293D-491B-A1AA-DE57CF62260B}"/>
    <dgm:cxn modelId="{8DD1FA6A-29D7-4DDC-8F1F-292E26B09D4F}" type="presOf" srcId="{68D276B3-802F-49E9-AE8B-44D0E8C269C6}" destId="{37A467F3-6B3B-43FF-BC61-497E27DB716A}" srcOrd="0" destOrd="3" presId="urn:microsoft.com/office/officeart/2005/8/layout/vList6"/>
    <dgm:cxn modelId="{CF78906C-2A71-40E9-8BD4-7F4D39E5FB07}" type="presOf" srcId="{0F741772-9B5D-4F8E-BF04-17A7B549D7B1}" destId="{195AFFB4-5025-4826-8EA1-B3F9767BD2F9}" srcOrd="0" destOrd="2" presId="urn:microsoft.com/office/officeart/2005/8/layout/vList6"/>
    <dgm:cxn modelId="{FFC2984C-1924-4338-92A7-733DF81FB226}" srcId="{B15F21E6-6395-4C1D-93C4-A9B8451A247E}" destId="{9DFF8A5B-503E-4757-A04F-BA5FFB96C56A}" srcOrd="3" destOrd="0" parTransId="{A001C9F6-62C4-43F0-A8B3-3C73EE7F81A0}" sibTransId="{9219CF08-AFCA-463A-AA16-40BD517A5D78}"/>
    <dgm:cxn modelId="{F84DDF6E-9CCC-49B9-A135-5A743A3D904C}" srcId="{B15F21E6-6395-4C1D-93C4-A9B8451A247E}" destId="{DDB8699E-6E57-43E3-ADBF-AC415AC03A4E}" srcOrd="1" destOrd="0" parTransId="{84B7E753-7AF2-4CD0-A1FB-7E504A334C52}" sibTransId="{97D52ABD-69B1-47A9-BCA5-34AAFEED31DD}"/>
    <dgm:cxn modelId="{99B3CA50-498D-47F4-AFBF-015E0F44C6EF}" type="presOf" srcId="{B15F21E6-6395-4C1D-93C4-A9B8451A247E}" destId="{F9399B63-EEBF-46F0-89A2-5135464C7561}" srcOrd="0" destOrd="0" presId="urn:microsoft.com/office/officeart/2005/8/layout/vList6"/>
    <dgm:cxn modelId="{21CF7C54-28C4-45E0-B83B-1E37B11926F5}" type="presOf" srcId="{449A389D-ADDB-47C4-BAAD-B2A11A05BB6F}" destId="{987DBAEC-ACE0-470F-AE97-9F270E154CC5}" srcOrd="0" destOrd="0" presId="urn:microsoft.com/office/officeart/2005/8/layout/vList6"/>
    <dgm:cxn modelId="{DA971982-D7F5-4FD2-AA08-0584BC6950A6}" type="presOf" srcId="{06F2EA1A-88D2-4B9A-85BC-4B353F4339B7}" destId="{1F49D032-64DC-4CAB-9F8A-1A4A1990D0B1}" srcOrd="0" destOrd="2" presId="urn:microsoft.com/office/officeart/2005/8/layout/vList6"/>
    <dgm:cxn modelId="{21AC9E89-A662-4113-B5B6-B6B805DD0DE9}" srcId="{0ECCF55E-BCE1-4906-8B2A-5C3820A92C81}" destId="{9F4EFD1C-7A18-42B3-9E11-61734EE5C5E7}" srcOrd="1" destOrd="0" parTransId="{8C0A0E12-17D0-4246-9BE5-F79A1EAE4DAF}" sibTransId="{80DD2227-1C61-43B8-92F1-E4FA1957485A}"/>
    <dgm:cxn modelId="{BB06E589-BB15-493E-9532-925D5314CF13}" srcId="{449A389D-ADDB-47C4-BAAD-B2A11A05BB6F}" destId="{7EC31E82-06D0-450C-9762-C5B716615297}" srcOrd="0" destOrd="0" parTransId="{4643ED0F-2E31-477E-81C5-3EEFACE3E268}" sibTransId="{A3D0F7FF-2646-4364-9C4D-AD18E950CFBC}"/>
    <dgm:cxn modelId="{355EB18C-A3EC-413C-857A-C9501C4690A9}" type="presOf" srcId="{9F4EFD1C-7A18-42B3-9E11-61734EE5C5E7}" destId="{37A467F3-6B3B-43FF-BC61-497E27DB716A}" srcOrd="0" destOrd="1" presId="urn:microsoft.com/office/officeart/2005/8/layout/vList6"/>
    <dgm:cxn modelId="{6AC62C8D-72C8-4482-B8FE-B8B72A211C24}" type="presOf" srcId="{9DFF8A5B-503E-4757-A04F-BA5FFB96C56A}" destId="{1F49D032-64DC-4CAB-9F8A-1A4A1990D0B1}" srcOrd="0" destOrd="3" presId="urn:microsoft.com/office/officeart/2005/8/layout/vList6"/>
    <dgm:cxn modelId="{90C1F28F-421A-4DCE-A90C-1FE9C1DB9DDE}" srcId="{449A389D-ADDB-47C4-BAAD-B2A11A05BB6F}" destId="{0F741772-9B5D-4F8E-BF04-17A7B549D7B1}" srcOrd="2" destOrd="0" parTransId="{8353A7D4-17FE-4A1B-8225-ED29E79BAAD0}" sibTransId="{E58312D9-B308-4E0E-A0F0-E4F7E636B393}"/>
    <dgm:cxn modelId="{8278649C-52CC-4437-8047-FE0D76320A61}" type="presOf" srcId="{0ECCF55E-BCE1-4906-8B2A-5C3820A92C81}" destId="{3F2C873A-A8C8-4020-A0E0-C69C84AE6B0B}" srcOrd="0" destOrd="0" presId="urn:microsoft.com/office/officeart/2005/8/layout/vList6"/>
    <dgm:cxn modelId="{4A9C37A0-79F8-4A3F-B01A-910E32442B4C}" type="presOf" srcId="{DDB8699E-6E57-43E3-ADBF-AC415AC03A4E}" destId="{1F49D032-64DC-4CAB-9F8A-1A4A1990D0B1}" srcOrd="0" destOrd="1" presId="urn:microsoft.com/office/officeart/2005/8/layout/vList6"/>
    <dgm:cxn modelId="{8D7B26A3-2A89-4966-8A95-2CC5F1AD80DC}" srcId="{B15F21E6-6395-4C1D-93C4-A9B8451A247E}" destId="{ADA08087-95E7-409B-A426-1AF66595994C}" srcOrd="6" destOrd="0" parTransId="{86F143CD-8745-4C2B-86BC-8B423D8209B7}" sibTransId="{F45FD284-12E4-4A2E-8E9D-A46FA2402CE6}"/>
    <dgm:cxn modelId="{176D6AA3-8578-436D-8DC7-4D4A2E4939A1}" srcId="{221EB4B9-9AB6-43DF-A89D-95384B6FD0A2}" destId="{449A389D-ADDB-47C4-BAAD-B2A11A05BB6F}" srcOrd="1" destOrd="0" parTransId="{7624A194-B19D-4D4A-AE90-CE5D9C0AD4BB}" sibTransId="{67C8B60E-CEDA-48C4-8E50-297FC7F6960C}"/>
    <dgm:cxn modelId="{982ECEAF-D359-4FE1-A4D5-148FDF14C462}" srcId="{449A389D-ADDB-47C4-BAAD-B2A11A05BB6F}" destId="{2E8C49B2-85E0-4EFB-8F6C-8014A916DFAE}" srcOrd="1" destOrd="0" parTransId="{01D598B3-0003-4FBD-B164-173F1453C59E}" sibTransId="{07F103CB-AB50-4772-97AC-0AE9A975230C}"/>
    <dgm:cxn modelId="{30CEC9B0-E363-4A10-9B7E-BBB60E5AFF3F}" type="presOf" srcId="{645CAAE6-6021-40DE-9DEC-07D591BDB871}" destId="{37A467F3-6B3B-43FF-BC61-497E27DB716A}" srcOrd="0" destOrd="0" presId="urn:microsoft.com/office/officeart/2005/8/layout/vList6"/>
    <dgm:cxn modelId="{DF6610B4-39BF-4538-AA90-9120269AA703}" srcId="{221EB4B9-9AB6-43DF-A89D-95384B6FD0A2}" destId="{B15F21E6-6395-4C1D-93C4-A9B8451A247E}" srcOrd="2" destOrd="0" parTransId="{77404CA3-4A55-4622-BFA8-74755292585B}" sibTransId="{FAD478D9-3C3D-467E-9B5B-4F3E0F78640E}"/>
    <dgm:cxn modelId="{D6776AB7-F7EC-4302-8394-6F1FBAA84E29}" srcId="{449A389D-ADDB-47C4-BAAD-B2A11A05BB6F}" destId="{A52E13A8-2AC0-49FC-971D-869AF1CCBFC5}" srcOrd="3" destOrd="0" parTransId="{3FAA7B25-829C-4A33-A417-97C4C0B98ABD}" sibTransId="{8D860D67-1905-4CA3-9027-DD407E1142E6}"/>
    <dgm:cxn modelId="{DF45FBB8-E58F-485F-8319-28B72530B7D0}" srcId="{0ECCF55E-BCE1-4906-8B2A-5C3820A92C81}" destId="{115CBD38-5A7F-44F7-A45A-CC716D7C6896}" srcOrd="4" destOrd="0" parTransId="{3D154756-FF3B-4934-A9A9-76A1FAA2F041}" sibTransId="{76D67DEF-B7EF-4B20-8878-B7F3E966FBF2}"/>
    <dgm:cxn modelId="{1E368BC9-BF19-4887-AB8D-379D967F9928}" type="presOf" srcId="{2E8C49B2-85E0-4EFB-8F6C-8014A916DFAE}" destId="{195AFFB4-5025-4826-8EA1-B3F9767BD2F9}" srcOrd="0" destOrd="1" presId="urn:microsoft.com/office/officeart/2005/8/layout/vList6"/>
    <dgm:cxn modelId="{3F4497CA-82FB-42C2-A0DF-FFE3828ED004}" srcId="{0ECCF55E-BCE1-4906-8B2A-5C3820A92C81}" destId="{68D276B3-802F-49E9-AE8B-44D0E8C269C6}" srcOrd="3" destOrd="0" parTransId="{EA7E3426-0469-4306-A3CF-A979B908ACB2}" sibTransId="{4DB2C43D-398D-47D1-831E-104E4A69C365}"/>
    <dgm:cxn modelId="{27E12CCD-5ABD-4401-B0E8-51507F6172AD}" srcId="{B15F21E6-6395-4C1D-93C4-A9B8451A247E}" destId="{9333430F-88C1-467A-BDF1-2BC82C0F1BE7}" srcOrd="0" destOrd="0" parTransId="{E5DBF1C6-5A6E-45B2-BD21-56E4E865BB78}" sibTransId="{27C762CF-0734-4FD3-A938-63F77F3FD73F}"/>
    <dgm:cxn modelId="{BE2146D8-DB78-4D18-AFEE-AC09B0A85F38}" type="presOf" srcId="{3FE19386-F24D-42D3-BC8A-7289D164E309}" destId="{37A467F3-6B3B-43FF-BC61-497E27DB716A}" srcOrd="0" destOrd="2" presId="urn:microsoft.com/office/officeart/2005/8/layout/vList6"/>
    <dgm:cxn modelId="{AA3A21E3-D79D-45A5-9D40-D46CBDBF529A}" type="presOf" srcId="{ADA08087-95E7-409B-A426-1AF66595994C}" destId="{1F49D032-64DC-4CAB-9F8A-1A4A1990D0B1}" srcOrd="0" destOrd="6" presId="urn:microsoft.com/office/officeart/2005/8/layout/vList6"/>
    <dgm:cxn modelId="{F6B065FA-A006-414B-89E9-B1FBB427FB95}" type="presOf" srcId="{B8FF2E3D-CACE-4047-9801-7C8575FFBEE7}" destId="{1F49D032-64DC-4CAB-9F8A-1A4A1990D0B1}" srcOrd="0" destOrd="5" presId="urn:microsoft.com/office/officeart/2005/8/layout/vList6"/>
    <dgm:cxn modelId="{1171AFFC-2A27-4375-9172-7347634E47F5}" type="presOf" srcId="{55840F55-2AC2-4FCE-B55E-1A202FC7984C}" destId="{1F49D032-64DC-4CAB-9F8A-1A4A1990D0B1}" srcOrd="0" destOrd="4" presId="urn:microsoft.com/office/officeart/2005/8/layout/vList6"/>
    <dgm:cxn modelId="{A1DB17F0-D9A9-4EF6-ACAA-CE9FF5168FC2}" type="presParOf" srcId="{28C4A0B3-4A03-4FDB-9E5B-6C33A140DAB8}" destId="{C746DF12-7AEF-4FF1-A7D4-99410747E988}" srcOrd="0" destOrd="0" presId="urn:microsoft.com/office/officeart/2005/8/layout/vList6"/>
    <dgm:cxn modelId="{FE78F2D1-E009-4EDA-B2B6-BC1B41366562}" type="presParOf" srcId="{C746DF12-7AEF-4FF1-A7D4-99410747E988}" destId="{3F2C873A-A8C8-4020-A0E0-C69C84AE6B0B}" srcOrd="0" destOrd="0" presId="urn:microsoft.com/office/officeart/2005/8/layout/vList6"/>
    <dgm:cxn modelId="{1E5993FF-F1B5-445C-A2EF-34C8E84D5AC8}" type="presParOf" srcId="{C746DF12-7AEF-4FF1-A7D4-99410747E988}" destId="{37A467F3-6B3B-43FF-BC61-497E27DB716A}" srcOrd="1" destOrd="0" presId="urn:microsoft.com/office/officeart/2005/8/layout/vList6"/>
    <dgm:cxn modelId="{A4DB81C9-A70E-4D8A-81E7-5A3516501F80}" type="presParOf" srcId="{28C4A0B3-4A03-4FDB-9E5B-6C33A140DAB8}" destId="{76EB23C0-D114-4A59-86C3-B7709EED5740}" srcOrd="1" destOrd="0" presId="urn:microsoft.com/office/officeart/2005/8/layout/vList6"/>
    <dgm:cxn modelId="{0002F8A9-B7E0-463A-B7CA-A117DE28FFAB}" type="presParOf" srcId="{28C4A0B3-4A03-4FDB-9E5B-6C33A140DAB8}" destId="{ED35DD42-5ABD-4CE6-9F41-34DAF53FA98C}" srcOrd="2" destOrd="0" presId="urn:microsoft.com/office/officeart/2005/8/layout/vList6"/>
    <dgm:cxn modelId="{C6731DE9-0CAE-4E70-99F5-CC7BA6707628}" type="presParOf" srcId="{ED35DD42-5ABD-4CE6-9F41-34DAF53FA98C}" destId="{987DBAEC-ACE0-470F-AE97-9F270E154CC5}" srcOrd="0" destOrd="0" presId="urn:microsoft.com/office/officeart/2005/8/layout/vList6"/>
    <dgm:cxn modelId="{1124D7EC-DDD3-4737-9FA0-E24EC200A9A3}" type="presParOf" srcId="{ED35DD42-5ABD-4CE6-9F41-34DAF53FA98C}" destId="{195AFFB4-5025-4826-8EA1-B3F9767BD2F9}" srcOrd="1" destOrd="0" presId="urn:microsoft.com/office/officeart/2005/8/layout/vList6"/>
    <dgm:cxn modelId="{397E805E-0622-4158-9440-F97812E6F48D}" type="presParOf" srcId="{28C4A0B3-4A03-4FDB-9E5B-6C33A140DAB8}" destId="{98E50899-DBF6-4DD8-9CB6-249A343FFE9D}" srcOrd="3" destOrd="0" presId="urn:microsoft.com/office/officeart/2005/8/layout/vList6"/>
    <dgm:cxn modelId="{3AD8015C-252E-49C1-8336-BA2223DF4D00}" type="presParOf" srcId="{28C4A0B3-4A03-4FDB-9E5B-6C33A140DAB8}" destId="{7B8764FC-36AA-4C8A-AD94-D4EC3A4870B2}" srcOrd="4" destOrd="0" presId="urn:microsoft.com/office/officeart/2005/8/layout/vList6"/>
    <dgm:cxn modelId="{3BD6004C-A63A-4E87-BAAD-F4E397E6F489}" type="presParOf" srcId="{7B8764FC-36AA-4C8A-AD94-D4EC3A4870B2}" destId="{F9399B63-EEBF-46F0-89A2-5135464C7561}" srcOrd="0" destOrd="0" presId="urn:microsoft.com/office/officeart/2005/8/layout/vList6"/>
    <dgm:cxn modelId="{5AE6691B-D799-4976-B6F9-3CB42BC0F0B8}" type="presParOf" srcId="{7B8764FC-36AA-4C8A-AD94-D4EC3A4870B2}" destId="{1F49D032-64DC-4CAB-9F8A-1A4A1990D0B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16D54F-C8C0-4946-B7F0-299F9E3B940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5CBE5B8-42DE-4ACC-9CB7-5E69FE70C1E1}">
      <dgm:prSet phldrT="[Текст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ru-RU" dirty="0"/>
            <a:t>Структура</a:t>
          </a:r>
        </a:p>
        <a:p>
          <a:r>
            <a:rPr lang="ru-RU" dirty="0"/>
            <a:t>занятие</a:t>
          </a:r>
        </a:p>
      </dgm:t>
    </dgm:pt>
    <dgm:pt modelId="{35CDCFB3-C11D-4275-B027-73C909D63E8B}" type="parTrans" cxnId="{E02CE198-6AAE-4AF2-9E92-2345D2E4ECF5}">
      <dgm:prSet/>
      <dgm:spPr/>
      <dgm:t>
        <a:bodyPr/>
        <a:lstStyle/>
        <a:p>
          <a:endParaRPr lang="ru-RU"/>
        </a:p>
      </dgm:t>
    </dgm:pt>
    <dgm:pt modelId="{9CCE299C-9830-4802-8ED1-A1F55C61D925}" type="sibTrans" cxnId="{E02CE198-6AAE-4AF2-9E92-2345D2E4ECF5}">
      <dgm:prSet/>
      <dgm:spPr/>
      <dgm:t>
        <a:bodyPr/>
        <a:lstStyle/>
        <a:p>
          <a:endParaRPr lang="ru-RU"/>
        </a:p>
      </dgm:t>
    </dgm:pt>
    <dgm:pt modelId="{B5F30C2A-E20D-4B06-B501-8F43E00505BE}">
      <dgm:prSet phldrT="[Текст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ru-RU" dirty="0"/>
            <a:t>Вводная часть: мотивационный этап</a:t>
          </a:r>
        </a:p>
      </dgm:t>
    </dgm:pt>
    <dgm:pt modelId="{16D32528-765B-45BB-B023-6A35B7FF279A}" type="parTrans" cxnId="{9C8433E4-593A-4CBF-9242-55FCCFC4C353}">
      <dgm:prSet/>
      <dgm:spPr/>
      <dgm:t>
        <a:bodyPr/>
        <a:lstStyle/>
        <a:p>
          <a:endParaRPr lang="ru-RU"/>
        </a:p>
      </dgm:t>
    </dgm:pt>
    <dgm:pt modelId="{36AF2DA5-B521-43D7-B310-95B563CE7459}" type="sibTrans" cxnId="{9C8433E4-593A-4CBF-9242-55FCCFC4C353}">
      <dgm:prSet/>
      <dgm:spPr/>
      <dgm:t>
        <a:bodyPr/>
        <a:lstStyle/>
        <a:p>
          <a:endParaRPr lang="ru-RU"/>
        </a:p>
      </dgm:t>
    </dgm:pt>
    <dgm:pt modelId="{5D580A23-AEDB-4998-807A-E68D6F15A8AD}">
      <dgm:prSet phldrT="[Текст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ru-RU" dirty="0"/>
            <a:t>Основная часть: содержательный этап</a:t>
          </a:r>
        </a:p>
      </dgm:t>
    </dgm:pt>
    <dgm:pt modelId="{D1690EBA-6716-45B8-AE1C-8EEC3F4CA741}" type="parTrans" cxnId="{83E13173-9BBB-48FE-A5EC-41C91A3ACD2D}">
      <dgm:prSet/>
      <dgm:spPr/>
      <dgm:t>
        <a:bodyPr/>
        <a:lstStyle/>
        <a:p>
          <a:endParaRPr lang="ru-RU"/>
        </a:p>
      </dgm:t>
    </dgm:pt>
    <dgm:pt modelId="{216E2D0F-F295-4DE5-A227-F2C350E66A28}" type="sibTrans" cxnId="{83E13173-9BBB-48FE-A5EC-41C91A3ACD2D}">
      <dgm:prSet/>
      <dgm:spPr/>
      <dgm:t>
        <a:bodyPr/>
        <a:lstStyle/>
        <a:p>
          <a:endParaRPr lang="ru-RU"/>
        </a:p>
      </dgm:t>
    </dgm:pt>
    <dgm:pt modelId="{467F5EBB-EACE-49C1-BFB8-3A0E916E348A}">
      <dgm:prSet phldrT="[Текст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ru-RU" dirty="0"/>
            <a:t>Заключительная часть: рефлексивный этап</a:t>
          </a:r>
        </a:p>
      </dgm:t>
    </dgm:pt>
    <dgm:pt modelId="{F193F184-0C2A-4BCF-B023-212423C129B9}" type="parTrans" cxnId="{E6780473-EA9C-4583-89FA-C3B268799ACB}">
      <dgm:prSet/>
      <dgm:spPr/>
      <dgm:t>
        <a:bodyPr/>
        <a:lstStyle/>
        <a:p>
          <a:endParaRPr lang="ru-RU"/>
        </a:p>
      </dgm:t>
    </dgm:pt>
    <dgm:pt modelId="{F1CCF558-2F6E-420B-B5B4-F1E1A0C6380F}" type="sibTrans" cxnId="{E6780473-EA9C-4583-89FA-C3B268799ACB}">
      <dgm:prSet/>
      <dgm:spPr/>
      <dgm:t>
        <a:bodyPr/>
        <a:lstStyle/>
        <a:p>
          <a:endParaRPr lang="ru-RU"/>
        </a:p>
      </dgm:t>
    </dgm:pt>
    <dgm:pt modelId="{EF9091BA-912D-4CB3-A248-61BBED6019A8}" type="pres">
      <dgm:prSet presAssocID="{2D16D54F-C8C0-4946-B7F0-299F9E3B940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2C84AC5-449F-46A8-9548-16B4D6254DDC}" type="pres">
      <dgm:prSet presAssocID="{25CBE5B8-42DE-4ACC-9CB7-5E69FE70C1E1}" presName="root1" presStyleCnt="0"/>
      <dgm:spPr/>
    </dgm:pt>
    <dgm:pt modelId="{17A35556-916B-4899-ABD7-460932529AB6}" type="pres">
      <dgm:prSet presAssocID="{25CBE5B8-42DE-4ACC-9CB7-5E69FE70C1E1}" presName="LevelOneTextNode" presStyleLbl="node0" presStyleIdx="0" presStyleCnt="1">
        <dgm:presLayoutVars>
          <dgm:chPref val="3"/>
        </dgm:presLayoutVars>
      </dgm:prSet>
      <dgm:spPr/>
    </dgm:pt>
    <dgm:pt modelId="{B45AAFE1-C85D-4B4C-8503-2B5295AEA5F2}" type="pres">
      <dgm:prSet presAssocID="{25CBE5B8-42DE-4ACC-9CB7-5E69FE70C1E1}" presName="level2hierChild" presStyleCnt="0"/>
      <dgm:spPr/>
    </dgm:pt>
    <dgm:pt modelId="{15AB1610-122A-46FD-A335-5D5D6CD8F038}" type="pres">
      <dgm:prSet presAssocID="{16D32528-765B-45BB-B023-6A35B7FF279A}" presName="conn2-1" presStyleLbl="parChTrans1D2" presStyleIdx="0" presStyleCnt="3"/>
      <dgm:spPr/>
    </dgm:pt>
    <dgm:pt modelId="{E4D11668-A9BE-4BB5-A15C-322CD10C22A2}" type="pres">
      <dgm:prSet presAssocID="{16D32528-765B-45BB-B023-6A35B7FF279A}" presName="connTx" presStyleLbl="parChTrans1D2" presStyleIdx="0" presStyleCnt="3"/>
      <dgm:spPr/>
    </dgm:pt>
    <dgm:pt modelId="{D80CD5D6-27BE-49DC-8449-DBC14548698E}" type="pres">
      <dgm:prSet presAssocID="{B5F30C2A-E20D-4B06-B501-8F43E00505BE}" presName="root2" presStyleCnt="0"/>
      <dgm:spPr/>
    </dgm:pt>
    <dgm:pt modelId="{CA6FCD0D-7533-485E-9A7F-D5FB9B4E81C8}" type="pres">
      <dgm:prSet presAssocID="{B5F30C2A-E20D-4B06-B501-8F43E00505BE}" presName="LevelTwoTextNode" presStyleLbl="node2" presStyleIdx="0" presStyleCnt="3">
        <dgm:presLayoutVars>
          <dgm:chPref val="3"/>
        </dgm:presLayoutVars>
      </dgm:prSet>
      <dgm:spPr/>
    </dgm:pt>
    <dgm:pt modelId="{8E2F50DF-3D53-42BA-8E1A-761C48B563E1}" type="pres">
      <dgm:prSet presAssocID="{B5F30C2A-E20D-4B06-B501-8F43E00505BE}" presName="level3hierChild" presStyleCnt="0"/>
      <dgm:spPr/>
    </dgm:pt>
    <dgm:pt modelId="{3B9FE524-B388-4ECB-9F3B-D93FC2AF08AE}" type="pres">
      <dgm:prSet presAssocID="{D1690EBA-6716-45B8-AE1C-8EEC3F4CA741}" presName="conn2-1" presStyleLbl="parChTrans1D2" presStyleIdx="1" presStyleCnt="3"/>
      <dgm:spPr/>
    </dgm:pt>
    <dgm:pt modelId="{4E418F5E-56B0-450D-8A01-E3E578E2EC3A}" type="pres">
      <dgm:prSet presAssocID="{D1690EBA-6716-45B8-AE1C-8EEC3F4CA741}" presName="connTx" presStyleLbl="parChTrans1D2" presStyleIdx="1" presStyleCnt="3"/>
      <dgm:spPr/>
    </dgm:pt>
    <dgm:pt modelId="{C4928E8D-79C9-4121-A248-E4C87C7852C0}" type="pres">
      <dgm:prSet presAssocID="{5D580A23-AEDB-4998-807A-E68D6F15A8AD}" presName="root2" presStyleCnt="0"/>
      <dgm:spPr/>
    </dgm:pt>
    <dgm:pt modelId="{5B901E02-2675-4ACA-8D1A-67A9F6CF4987}" type="pres">
      <dgm:prSet presAssocID="{5D580A23-AEDB-4998-807A-E68D6F15A8AD}" presName="LevelTwoTextNode" presStyleLbl="node2" presStyleIdx="1" presStyleCnt="3">
        <dgm:presLayoutVars>
          <dgm:chPref val="3"/>
        </dgm:presLayoutVars>
      </dgm:prSet>
      <dgm:spPr/>
    </dgm:pt>
    <dgm:pt modelId="{0285E109-B82A-4A22-8033-38CD376CF83A}" type="pres">
      <dgm:prSet presAssocID="{5D580A23-AEDB-4998-807A-E68D6F15A8AD}" presName="level3hierChild" presStyleCnt="0"/>
      <dgm:spPr/>
    </dgm:pt>
    <dgm:pt modelId="{7B473B72-E8D3-4BBA-A1D3-BA3737889290}" type="pres">
      <dgm:prSet presAssocID="{F193F184-0C2A-4BCF-B023-212423C129B9}" presName="conn2-1" presStyleLbl="parChTrans1D2" presStyleIdx="2" presStyleCnt="3"/>
      <dgm:spPr/>
    </dgm:pt>
    <dgm:pt modelId="{C47010B6-9188-4C19-9CDD-0FE6B8301FAC}" type="pres">
      <dgm:prSet presAssocID="{F193F184-0C2A-4BCF-B023-212423C129B9}" presName="connTx" presStyleLbl="parChTrans1D2" presStyleIdx="2" presStyleCnt="3"/>
      <dgm:spPr/>
    </dgm:pt>
    <dgm:pt modelId="{D070E25C-2632-4EC5-B83C-ECE15900A1B7}" type="pres">
      <dgm:prSet presAssocID="{467F5EBB-EACE-49C1-BFB8-3A0E916E348A}" presName="root2" presStyleCnt="0"/>
      <dgm:spPr/>
    </dgm:pt>
    <dgm:pt modelId="{E16AC2D8-A705-4A9D-8F49-EDA75AAA4358}" type="pres">
      <dgm:prSet presAssocID="{467F5EBB-EACE-49C1-BFB8-3A0E916E348A}" presName="LevelTwoTextNode" presStyleLbl="node2" presStyleIdx="2" presStyleCnt="3">
        <dgm:presLayoutVars>
          <dgm:chPref val="3"/>
        </dgm:presLayoutVars>
      </dgm:prSet>
      <dgm:spPr/>
    </dgm:pt>
    <dgm:pt modelId="{D3855AB0-1E3D-4715-BCA9-822338DA8FAF}" type="pres">
      <dgm:prSet presAssocID="{467F5EBB-EACE-49C1-BFB8-3A0E916E348A}" presName="level3hierChild" presStyleCnt="0"/>
      <dgm:spPr/>
    </dgm:pt>
  </dgm:ptLst>
  <dgm:cxnLst>
    <dgm:cxn modelId="{00F6A901-43F7-448E-90A1-D1B93D85930E}" type="presOf" srcId="{16D32528-765B-45BB-B023-6A35B7FF279A}" destId="{15AB1610-122A-46FD-A335-5D5D6CD8F038}" srcOrd="0" destOrd="0" presId="urn:microsoft.com/office/officeart/2008/layout/HorizontalMultiLevelHierarchy"/>
    <dgm:cxn modelId="{CA9A3F29-D634-4459-A0A3-09A4C89903B0}" type="presOf" srcId="{B5F30C2A-E20D-4B06-B501-8F43E00505BE}" destId="{CA6FCD0D-7533-485E-9A7F-D5FB9B4E81C8}" srcOrd="0" destOrd="0" presId="urn:microsoft.com/office/officeart/2008/layout/HorizontalMultiLevelHierarchy"/>
    <dgm:cxn modelId="{9FBF0035-E57F-418E-A4AF-775A96B0D8A6}" type="presOf" srcId="{2D16D54F-C8C0-4946-B7F0-299F9E3B9408}" destId="{EF9091BA-912D-4CB3-A248-61BBED6019A8}" srcOrd="0" destOrd="0" presId="urn:microsoft.com/office/officeart/2008/layout/HorizontalMultiLevelHierarchy"/>
    <dgm:cxn modelId="{33533541-9006-4E17-BD9C-06E5E401B544}" type="presOf" srcId="{F193F184-0C2A-4BCF-B023-212423C129B9}" destId="{C47010B6-9188-4C19-9CDD-0FE6B8301FAC}" srcOrd="1" destOrd="0" presId="urn:microsoft.com/office/officeart/2008/layout/HorizontalMultiLevelHierarchy"/>
    <dgm:cxn modelId="{C424AF43-ECE2-4554-B351-19B537E608C8}" type="presOf" srcId="{D1690EBA-6716-45B8-AE1C-8EEC3F4CA741}" destId="{4E418F5E-56B0-450D-8A01-E3E578E2EC3A}" srcOrd="1" destOrd="0" presId="urn:microsoft.com/office/officeart/2008/layout/HorizontalMultiLevelHierarchy"/>
    <dgm:cxn modelId="{ED51C44F-0234-41F0-B767-5471E6A34DFC}" type="presOf" srcId="{D1690EBA-6716-45B8-AE1C-8EEC3F4CA741}" destId="{3B9FE524-B388-4ECB-9F3B-D93FC2AF08AE}" srcOrd="0" destOrd="0" presId="urn:microsoft.com/office/officeart/2008/layout/HorizontalMultiLevelHierarchy"/>
    <dgm:cxn modelId="{E6780473-EA9C-4583-89FA-C3B268799ACB}" srcId="{25CBE5B8-42DE-4ACC-9CB7-5E69FE70C1E1}" destId="{467F5EBB-EACE-49C1-BFB8-3A0E916E348A}" srcOrd="2" destOrd="0" parTransId="{F193F184-0C2A-4BCF-B023-212423C129B9}" sibTransId="{F1CCF558-2F6E-420B-B5B4-F1E1A0C6380F}"/>
    <dgm:cxn modelId="{83E13173-9BBB-48FE-A5EC-41C91A3ACD2D}" srcId="{25CBE5B8-42DE-4ACC-9CB7-5E69FE70C1E1}" destId="{5D580A23-AEDB-4998-807A-E68D6F15A8AD}" srcOrd="1" destOrd="0" parTransId="{D1690EBA-6716-45B8-AE1C-8EEC3F4CA741}" sibTransId="{216E2D0F-F295-4DE5-A227-F2C350E66A28}"/>
    <dgm:cxn modelId="{E7487377-2207-43AB-B01E-66E535298D6D}" type="presOf" srcId="{16D32528-765B-45BB-B023-6A35B7FF279A}" destId="{E4D11668-A9BE-4BB5-A15C-322CD10C22A2}" srcOrd="1" destOrd="0" presId="urn:microsoft.com/office/officeart/2008/layout/HorizontalMultiLevelHierarchy"/>
    <dgm:cxn modelId="{3577D885-C5CE-473C-8702-E17C737D5BFA}" type="presOf" srcId="{467F5EBB-EACE-49C1-BFB8-3A0E916E348A}" destId="{E16AC2D8-A705-4A9D-8F49-EDA75AAA4358}" srcOrd="0" destOrd="0" presId="urn:microsoft.com/office/officeart/2008/layout/HorizontalMultiLevelHierarchy"/>
    <dgm:cxn modelId="{E02CE198-6AAE-4AF2-9E92-2345D2E4ECF5}" srcId="{2D16D54F-C8C0-4946-B7F0-299F9E3B9408}" destId="{25CBE5B8-42DE-4ACC-9CB7-5E69FE70C1E1}" srcOrd="0" destOrd="0" parTransId="{35CDCFB3-C11D-4275-B027-73C909D63E8B}" sibTransId="{9CCE299C-9830-4802-8ED1-A1F55C61D925}"/>
    <dgm:cxn modelId="{21207CC5-5C96-4A4D-877D-BEF899741B56}" type="presOf" srcId="{F193F184-0C2A-4BCF-B023-212423C129B9}" destId="{7B473B72-E8D3-4BBA-A1D3-BA3737889290}" srcOrd="0" destOrd="0" presId="urn:microsoft.com/office/officeart/2008/layout/HorizontalMultiLevelHierarchy"/>
    <dgm:cxn modelId="{532D03CF-9D62-4598-AA82-1EF9FB0FAA95}" type="presOf" srcId="{25CBE5B8-42DE-4ACC-9CB7-5E69FE70C1E1}" destId="{17A35556-916B-4899-ABD7-460932529AB6}" srcOrd="0" destOrd="0" presId="urn:microsoft.com/office/officeart/2008/layout/HorizontalMultiLevelHierarchy"/>
    <dgm:cxn modelId="{4314D6DB-A740-483D-9CF3-8478F7966692}" type="presOf" srcId="{5D580A23-AEDB-4998-807A-E68D6F15A8AD}" destId="{5B901E02-2675-4ACA-8D1A-67A9F6CF4987}" srcOrd="0" destOrd="0" presId="urn:microsoft.com/office/officeart/2008/layout/HorizontalMultiLevelHierarchy"/>
    <dgm:cxn modelId="{9C8433E4-593A-4CBF-9242-55FCCFC4C353}" srcId="{25CBE5B8-42DE-4ACC-9CB7-5E69FE70C1E1}" destId="{B5F30C2A-E20D-4B06-B501-8F43E00505BE}" srcOrd="0" destOrd="0" parTransId="{16D32528-765B-45BB-B023-6A35B7FF279A}" sibTransId="{36AF2DA5-B521-43D7-B310-95B563CE7459}"/>
    <dgm:cxn modelId="{34321A48-3988-40A0-B03E-63F41E15DF9C}" type="presParOf" srcId="{EF9091BA-912D-4CB3-A248-61BBED6019A8}" destId="{32C84AC5-449F-46A8-9548-16B4D6254DDC}" srcOrd="0" destOrd="0" presId="urn:microsoft.com/office/officeart/2008/layout/HorizontalMultiLevelHierarchy"/>
    <dgm:cxn modelId="{66705B1E-D072-4D00-A3BE-C6F703A94FC7}" type="presParOf" srcId="{32C84AC5-449F-46A8-9548-16B4D6254DDC}" destId="{17A35556-916B-4899-ABD7-460932529AB6}" srcOrd="0" destOrd="0" presId="urn:microsoft.com/office/officeart/2008/layout/HorizontalMultiLevelHierarchy"/>
    <dgm:cxn modelId="{C8A1F68B-D049-42BF-BEAC-5850FBF8F5AA}" type="presParOf" srcId="{32C84AC5-449F-46A8-9548-16B4D6254DDC}" destId="{B45AAFE1-C85D-4B4C-8503-2B5295AEA5F2}" srcOrd="1" destOrd="0" presId="urn:microsoft.com/office/officeart/2008/layout/HorizontalMultiLevelHierarchy"/>
    <dgm:cxn modelId="{A4DC8B7D-6692-482D-BA09-0C32FB493D6A}" type="presParOf" srcId="{B45AAFE1-C85D-4B4C-8503-2B5295AEA5F2}" destId="{15AB1610-122A-46FD-A335-5D5D6CD8F038}" srcOrd="0" destOrd="0" presId="urn:microsoft.com/office/officeart/2008/layout/HorizontalMultiLevelHierarchy"/>
    <dgm:cxn modelId="{D7142E43-D90A-428A-A057-673E070A37A1}" type="presParOf" srcId="{15AB1610-122A-46FD-A335-5D5D6CD8F038}" destId="{E4D11668-A9BE-4BB5-A15C-322CD10C22A2}" srcOrd="0" destOrd="0" presId="urn:microsoft.com/office/officeart/2008/layout/HorizontalMultiLevelHierarchy"/>
    <dgm:cxn modelId="{41886BEA-B85D-4235-827F-1868F3E27103}" type="presParOf" srcId="{B45AAFE1-C85D-4B4C-8503-2B5295AEA5F2}" destId="{D80CD5D6-27BE-49DC-8449-DBC14548698E}" srcOrd="1" destOrd="0" presId="urn:microsoft.com/office/officeart/2008/layout/HorizontalMultiLevelHierarchy"/>
    <dgm:cxn modelId="{377D2B2F-7FE1-4489-AF65-F8D55F847DAC}" type="presParOf" srcId="{D80CD5D6-27BE-49DC-8449-DBC14548698E}" destId="{CA6FCD0D-7533-485E-9A7F-D5FB9B4E81C8}" srcOrd="0" destOrd="0" presId="urn:microsoft.com/office/officeart/2008/layout/HorizontalMultiLevelHierarchy"/>
    <dgm:cxn modelId="{4CD94CB8-6220-48BF-89BE-746AFE01FF03}" type="presParOf" srcId="{D80CD5D6-27BE-49DC-8449-DBC14548698E}" destId="{8E2F50DF-3D53-42BA-8E1A-761C48B563E1}" srcOrd="1" destOrd="0" presId="urn:microsoft.com/office/officeart/2008/layout/HorizontalMultiLevelHierarchy"/>
    <dgm:cxn modelId="{35D8BB50-6B45-44D5-8846-DBC9A14B3564}" type="presParOf" srcId="{B45AAFE1-C85D-4B4C-8503-2B5295AEA5F2}" destId="{3B9FE524-B388-4ECB-9F3B-D93FC2AF08AE}" srcOrd="2" destOrd="0" presId="urn:microsoft.com/office/officeart/2008/layout/HorizontalMultiLevelHierarchy"/>
    <dgm:cxn modelId="{68672AD8-5F80-4A1B-B018-E28F331B5D30}" type="presParOf" srcId="{3B9FE524-B388-4ECB-9F3B-D93FC2AF08AE}" destId="{4E418F5E-56B0-450D-8A01-E3E578E2EC3A}" srcOrd="0" destOrd="0" presId="urn:microsoft.com/office/officeart/2008/layout/HorizontalMultiLevelHierarchy"/>
    <dgm:cxn modelId="{10E61B0B-CD0A-491C-BF95-9EA35D66FCFF}" type="presParOf" srcId="{B45AAFE1-C85D-4B4C-8503-2B5295AEA5F2}" destId="{C4928E8D-79C9-4121-A248-E4C87C7852C0}" srcOrd="3" destOrd="0" presId="urn:microsoft.com/office/officeart/2008/layout/HorizontalMultiLevelHierarchy"/>
    <dgm:cxn modelId="{F8DF6292-8DDA-4D63-8808-E96F1C983D9B}" type="presParOf" srcId="{C4928E8D-79C9-4121-A248-E4C87C7852C0}" destId="{5B901E02-2675-4ACA-8D1A-67A9F6CF4987}" srcOrd="0" destOrd="0" presId="urn:microsoft.com/office/officeart/2008/layout/HorizontalMultiLevelHierarchy"/>
    <dgm:cxn modelId="{96731070-180A-4B3C-B591-CAC70130A285}" type="presParOf" srcId="{C4928E8D-79C9-4121-A248-E4C87C7852C0}" destId="{0285E109-B82A-4A22-8033-38CD376CF83A}" srcOrd="1" destOrd="0" presId="urn:microsoft.com/office/officeart/2008/layout/HorizontalMultiLevelHierarchy"/>
    <dgm:cxn modelId="{E21EA32F-58B1-4A85-8A92-4726200C2788}" type="presParOf" srcId="{B45AAFE1-C85D-4B4C-8503-2B5295AEA5F2}" destId="{7B473B72-E8D3-4BBA-A1D3-BA3737889290}" srcOrd="4" destOrd="0" presId="urn:microsoft.com/office/officeart/2008/layout/HorizontalMultiLevelHierarchy"/>
    <dgm:cxn modelId="{05C12FCE-8BCF-4AEA-9BF2-A98FE00FE4E1}" type="presParOf" srcId="{7B473B72-E8D3-4BBA-A1D3-BA3737889290}" destId="{C47010B6-9188-4C19-9CDD-0FE6B8301FAC}" srcOrd="0" destOrd="0" presId="urn:microsoft.com/office/officeart/2008/layout/HorizontalMultiLevelHierarchy"/>
    <dgm:cxn modelId="{9CE11E2B-4626-4BBE-9D32-811621860586}" type="presParOf" srcId="{B45AAFE1-C85D-4B4C-8503-2B5295AEA5F2}" destId="{D070E25C-2632-4EC5-B83C-ECE15900A1B7}" srcOrd="5" destOrd="0" presId="urn:microsoft.com/office/officeart/2008/layout/HorizontalMultiLevelHierarchy"/>
    <dgm:cxn modelId="{2635E2D0-057F-462F-AD21-7B8DC7D03F01}" type="presParOf" srcId="{D070E25C-2632-4EC5-B83C-ECE15900A1B7}" destId="{E16AC2D8-A705-4A9D-8F49-EDA75AAA4358}" srcOrd="0" destOrd="0" presId="urn:microsoft.com/office/officeart/2008/layout/HorizontalMultiLevelHierarchy"/>
    <dgm:cxn modelId="{761B6D57-DAFD-4D17-B679-17788CC05429}" type="presParOf" srcId="{D070E25C-2632-4EC5-B83C-ECE15900A1B7}" destId="{D3855AB0-1E3D-4715-BCA9-822338DA8FA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37BCBD-FBCA-4020-805C-E4D0DA1D8089}">
      <dsp:nvSpPr>
        <dsp:cNvPr id="0" name=""/>
        <dsp:cNvSpPr/>
      </dsp:nvSpPr>
      <dsp:spPr>
        <a:xfrm>
          <a:off x="3303439" y="1860380"/>
          <a:ext cx="1594611" cy="159461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занятие</a:t>
          </a:r>
        </a:p>
      </dsp:txBody>
      <dsp:txXfrm>
        <a:off x="3381281" y="1938222"/>
        <a:ext cx="1438927" cy="1438927"/>
      </dsp:txXfrm>
    </dsp:sp>
    <dsp:sp modelId="{95430435-4271-4E7D-9E24-CE9D15BE15E3}">
      <dsp:nvSpPr>
        <dsp:cNvPr id="0" name=""/>
        <dsp:cNvSpPr/>
      </dsp:nvSpPr>
      <dsp:spPr>
        <a:xfrm rot="16200000">
          <a:off x="3704978" y="1464613"/>
          <a:ext cx="79153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91533" y="0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71E8A1-867A-4E97-8605-832482DDE091}">
      <dsp:nvSpPr>
        <dsp:cNvPr id="0" name=""/>
        <dsp:cNvSpPr/>
      </dsp:nvSpPr>
      <dsp:spPr>
        <a:xfrm>
          <a:off x="3127703" y="456"/>
          <a:ext cx="1946083" cy="1068389"/>
        </a:xfrm>
        <a:prstGeom prst="roundRect">
          <a:avLst/>
        </a:prstGeom>
        <a:solidFill>
          <a:schemeClr val="accent4"/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Игровая деятельность</a:t>
          </a:r>
        </a:p>
      </dsp:txBody>
      <dsp:txXfrm>
        <a:off x="3179857" y="52610"/>
        <a:ext cx="1841775" cy="964081"/>
      </dsp:txXfrm>
    </dsp:sp>
    <dsp:sp modelId="{12FAE661-EA60-4C19-AE27-06B73FA6900C}">
      <dsp:nvSpPr>
        <dsp:cNvPr id="0" name=""/>
        <dsp:cNvSpPr/>
      </dsp:nvSpPr>
      <dsp:spPr>
        <a:xfrm rot="19956168">
          <a:off x="4870979" y="2133388"/>
          <a:ext cx="48271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2718" y="0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AF6978-F5A4-4E46-8CBB-8807901E94DD}">
      <dsp:nvSpPr>
        <dsp:cNvPr id="0" name=""/>
        <dsp:cNvSpPr/>
      </dsp:nvSpPr>
      <dsp:spPr>
        <a:xfrm>
          <a:off x="5326627" y="1008640"/>
          <a:ext cx="1850280" cy="1068389"/>
        </a:xfrm>
        <a:prstGeom prst="roundRect">
          <a:avLst/>
        </a:prstGeom>
        <a:solidFill>
          <a:schemeClr val="accent5"/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Коммуникативная деятельность</a:t>
          </a:r>
        </a:p>
      </dsp:txBody>
      <dsp:txXfrm>
        <a:off x="5378781" y="1060794"/>
        <a:ext cx="1745972" cy="964081"/>
      </dsp:txXfrm>
    </dsp:sp>
    <dsp:sp modelId="{97AA8B0C-45A6-4E70-81FB-16C9B87086A6}">
      <dsp:nvSpPr>
        <dsp:cNvPr id="0" name=""/>
        <dsp:cNvSpPr/>
      </dsp:nvSpPr>
      <dsp:spPr>
        <a:xfrm rot="1407132">
          <a:off x="4872460" y="3126865"/>
          <a:ext cx="61957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9576" y="0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315BF0-2F94-4B7E-BCB9-49AD748049EA}">
      <dsp:nvSpPr>
        <dsp:cNvPr id="0" name=""/>
        <dsp:cNvSpPr/>
      </dsp:nvSpPr>
      <dsp:spPr>
        <a:xfrm>
          <a:off x="5466445" y="3139295"/>
          <a:ext cx="1951660" cy="1068389"/>
        </a:xfrm>
        <a:prstGeom prst="roundRect">
          <a:avLst/>
        </a:prstGeom>
        <a:solidFill>
          <a:schemeClr val="accent6"/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Театрализованная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деятельность</a:t>
          </a:r>
        </a:p>
      </dsp:txBody>
      <dsp:txXfrm>
        <a:off x="5518599" y="3191449"/>
        <a:ext cx="1847352" cy="964081"/>
      </dsp:txXfrm>
    </dsp:sp>
    <dsp:sp modelId="{90D9F146-3E9C-4DF2-903F-DF0C79B46F42}">
      <dsp:nvSpPr>
        <dsp:cNvPr id="0" name=""/>
        <dsp:cNvSpPr/>
      </dsp:nvSpPr>
      <dsp:spPr>
        <a:xfrm rot="5400000">
          <a:off x="3704978" y="3850759"/>
          <a:ext cx="79153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91533" y="0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A2D673-44BA-4733-BB3C-E6E549AD7829}">
      <dsp:nvSpPr>
        <dsp:cNvPr id="0" name=""/>
        <dsp:cNvSpPr/>
      </dsp:nvSpPr>
      <dsp:spPr>
        <a:xfrm>
          <a:off x="3074524" y="4246526"/>
          <a:ext cx="2052441" cy="1068389"/>
        </a:xfrm>
        <a:prstGeom prst="roundRect">
          <a:avLst/>
        </a:prstGeom>
        <a:solidFill>
          <a:schemeClr val="accent2"/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Изобразительная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деятельность</a:t>
          </a:r>
        </a:p>
      </dsp:txBody>
      <dsp:txXfrm>
        <a:off x="3126678" y="4298680"/>
        <a:ext cx="1948133" cy="964081"/>
      </dsp:txXfrm>
    </dsp:sp>
    <dsp:sp modelId="{39C754F1-3DA1-4284-BC20-ABAB8D6CB8AC}">
      <dsp:nvSpPr>
        <dsp:cNvPr id="0" name=""/>
        <dsp:cNvSpPr/>
      </dsp:nvSpPr>
      <dsp:spPr>
        <a:xfrm rot="9349308">
          <a:off x="2803387" y="3122747"/>
          <a:ext cx="52299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22991" y="0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07D178-7A01-418A-8B75-72FF2AB5BD2B}">
      <dsp:nvSpPr>
        <dsp:cNvPr id="0" name=""/>
        <dsp:cNvSpPr/>
      </dsp:nvSpPr>
      <dsp:spPr>
        <a:xfrm>
          <a:off x="646405" y="3185004"/>
          <a:ext cx="2179921" cy="1068389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Познавательно-исследовательская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деятельность</a:t>
          </a:r>
        </a:p>
      </dsp:txBody>
      <dsp:txXfrm>
        <a:off x="698559" y="3237158"/>
        <a:ext cx="2075613" cy="964081"/>
      </dsp:txXfrm>
    </dsp:sp>
    <dsp:sp modelId="{31D96A71-7CD8-4D56-B22B-83EF0FDAF054}">
      <dsp:nvSpPr>
        <dsp:cNvPr id="0" name=""/>
        <dsp:cNvSpPr/>
      </dsp:nvSpPr>
      <dsp:spPr>
        <a:xfrm rot="12249468">
          <a:off x="2822107" y="2197065"/>
          <a:ext cx="50337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03374" y="0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C558C9-43B9-4EAD-8EE5-CACB430F2B83}">
      <dsp:nvSpPr>
        <dsp:cNvPr id="0" name=""/>
        <dsp:cNvSpPr/>
      </dsp:nvSpPr>
      <dsp:spPr>
        <a:xfrm>
          <a:off x="963836" y="1138175"/>
          <a:ext cx="1880312" cy="1068389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Конструктивная деятельность</a:t>
          </a:r>
        </a:p>
      </dsp:txBody>
      <dsp:txXfrm>
        <a:off x="1015990" y="1190329"/>
        <a:ext cx="1776004" cy="9640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E3B6F7-30C2-4179-B11E-DAF40CFCA07B}">
      <dsp:nvSpPr>
        <dsp:cNvPr id="0" name=""/>
        <dsp:cNvSpPr/>
      </dsp:nvSpPr>
      <dsp:spPr>
        <a:xfrm>
          <a:off x="2879879" y="2529528"/>
          <a:ext cx="2013817" cy="179805"/>
        </a:xfrm>
        <a:custGeom>
          <a:avLst/>
          <a:gdLst/>
          <a:ahLst/>
          <a:cxnLst/>
          <a:rect l="0" t="0" r="0" b="0"/>
          <a:pathLst>
            <a:path>
              <a:moveTo>
                <a:pt x="0" y="179805"/>
              </a:moveTo>
              <a:lnTo>
                <a:pt x="2013817" y="179805"/>
              </a:lnTo>
              <a:lnTo>
                <a:pt x="2013817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A0F99D-26FA-4818-9F19-274FC84CA35E}">
      <dsp:nvSpPr>
        <dsp:cNvPr id="0" name=""/>
        <dsp:cNvSpPr/>
      </dsp:nvSpPr>
      <dsp:spPr>
        <a:xfrm>
          <a:off x="2879879" y="2709333"/>
          <a:ext cx="4027635" cy="11696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39947" y="0"/>
              </a:lnTo>
              <a:lnTo>
                <a:pt x="3739947" y="1169605"/>
              </a:lnTo>
              <a:lnTo>
                <a:pt x="4027635" y="116960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A87FA9-2BB0-4748-BD61-BB87AD5057C9}">
      <dsp:nvSpPr>
        <dsp:cNvPr id="0" name=""/>
        <dsp:cNvSpPr/>
      </dsp:nvSpPr>
      <dsp:spPr>
        <a:xfrm>
          <a:off x="2879879" y="2663613"/>
          <a:ext cx="40276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39947" y="45720"/>
              </a:lnTo>
              <a:lnTo>
                <a:pt x="3739947" y="107189"/>
              </a:lnTo>
              <a:lnTo>
                <a:pt x="4027635" y="10718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DEDE8D-97CB-4976-A179-8A523A61F03B}">
      <dsp:nvSpPr>
        <dsp:cNvPr id="0" name=""/>
        <dsp:cNvSpPr/>
      </dsp:nvSpPr>
      <dsp:spPr>
        <a:xfrm>
          <a:off x="2879879" y="1601197"/>
          <a:ext cx="4027635" cy="1108135"/>
        </a:xfrm>
        <a:custGeom>
          <a:avLst/>
          <a:gdLst/>
          <a:ahLst/>
          <a:cxnLst/>
          <a:rect l="0" t="0" r="0" b="0"/>
          <a:pathLst>
            <a:path>
              <a:moveTo>
                <a:pt x="0" y="1108135"/>
              </a:moveTo>
              <a:lnTo>
                <a:pt x="3739947" y="1108135"/>
              </a:lnTo>
              <a:lnTo>
                <a:pt x="3739947" y="0"/>
              </a:lnTo>
              <a:lnTo>
                <a:pt x="4027635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710033-AF7B-41AE-8A3A-A8DF1441F2DD}">
      <dsp:nvSpPr>
        <dsp:cNvPr id="0" name=""/>
        <dsp:cNvSpPr/>
      </dsp:nvSpPr>
      <dsp:spPr>
        <a:xfrm>
          <a:off x="2996" y="2270608"/>
          <a:ext cx="2876882" cy="877449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цель</a:t>
          </a:r>
        </a:p>
      </dsp:txBody>
      <dsp:txXfrm>
        <a:off x="2996" y="2270608"/>
        <a:ext cx="2876882" cy="877449"/>
      </dsp:txXfrm>
    </dsp:sp>
    <dsp:sp modelId="{CCA73E53-9DA1-44BD-98B8-7269B9ABC057}">
      <dsp:nvSpPr>
        <dsp:cNvPr id="0" name=""/>
        <dsp:cNvSpPr/>
      </dsp:nvSpPr>
      <dsp:spPr>
        <a:xfrm>
          <a:off x="6907515" y="1162473"/>
          <a:ext cx="3380710" cy="877449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обучающие</a:t>
          </a:r>
        </a:p>
      </dsp:txBody>
      <dsp:txXfrm>
        <a:off x="6907515" y="1162473"/>
        <a:ext cx="3380710" cy="877449"/>
      </dsp:txXfrm>
    </dsp:sp>
    <dsp:sp modelId="{CFEFD30F-279F-455B-A5A8-78C857090934}">
      <dsp:nvSpPr>
        <dsp:cNvPr id="0" name=""/>
        <dsp:cNvSpPr/>
      </dsp:nvSpPr>
      <dsp:spPr>
        <a:xfrm>
          <a:off x="6907515" y="2399532"/>
          <a:ext cx="3451482" cy="742541"/>
        </a:xfrm>
        <a:prstGeom prst="rect">
          <a:avLst/>
        </a:prstGeom>
        <a:solidFill>
          <a:schemeClr val="tx2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развивающие</a:t>
          </a:r>
        </a:p>
      </dsp:txBody>
      <dsp:txXfrm>
        <a:off x="6907515" y="2399532"/>
        <a:ext cx="3451482" cy="742541"/>
      </dsp:txXfrm>
    </dsp:sp>
    <dsp:sp modelId="{13CC1E72-9D15-4A5F-BB1A-4CF29BA72F73}">
      <dsp:nvSpPr>
        <dsp:cNvPr id="0" name=""/>
        <dsp:cNvSpPr/>
      </dsp:nvSpPr>
      <dsp:spPr>
        <a:xfrm>
          <a:off x="6907515" y="3501684"/>
          <a:ext cx="3506027" cy="754509"/>
        </a:xfrm>
        <a:prstGeom prst="rect">
          <a:avLst/>
        </a:prstGeom>
        <a:solidFill>
          <a:schemeClr val="tx2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воспитательные</a:t>
          </a:r>
        </a:p>
      </dsp:txBody>
      <dsp:txXfrm>
        <a:off x="6907515" y="3501684"/>
        <a:ext cx="3506027" cy="754509"/>
      </dsp:txXfrm>
    </dsp:sp>
    <dsp:sp modelId="{A0216D25-86A5-4267-83A8-C2A7FEB523DB}">
      <dsp:nvSpPr>
        <dsp:cNvPr id="0" name=""/>
        <dsp:cNvSpPr/>
      </dsp:nvSpPr>
      <dsp:spPr>
        <a:xfrm>
          <a:off x="3455256" y="1652079"/>
          <a:ext cx="2876882" cy="877449"/>
        </a:xfrm>
        <a:prstGeom prst="rect">
          <a:avLst/>
        </a:prstGeom>
        <a:solidFill>
          <a:schemeClr val="bg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задачи</a:t>
          </a:r>
        </a:p>
      </dsp:txBody>
      <dsp:txXfrm>
        <a:off x="3455256" y="1652079"/>
        <a:ext cx="2876882" cy="8774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A467F3-6B3B-43FF-BC61-497E27DB716A}">
      <dsp:nvSpPr>
        <dsp:cNvPr id="0" name=""/>
        <dsp:cNvSpPr/>
      </dsp:nvSpPr>
      <dsp:spPr>
        <a:xfrm>
          <a:off x="3251199" y="1780"/>
          <a:ext cx="4876800" cy="163923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/>
            <a:t>Социально-коммуникативное развитие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/>
            <a:t>Физическое развитие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/>
            <a:t>Художественно-эстетическое развитие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/>
            <a:t>Речевое развитие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/>
            <a:t>Познавательное развитие</a:t>
          </a:r>
        </a:p>
      </dsp:txBody>
      <dsp:txXfrm>
        <a:off x="3251199" y="206684"/>
        <a:ext cx="4262088" cy="1229424"/>
      </dsp:txXfrm>
    </dsp:sp>
    <dsp:sp modelId="{3F2C873A-A8C8-4020-A0E0-C69C84AE6B0B}">
      <dsp:nvSpPr>
        <dsp:cNvPr id="0" name=""/>
        <dsp:cNvSpPr/>
      </dsp:nvSpPr>
      <dsp:spPr>
        <a:xfrm>
          <a:off x="0" y="396986"/>
          <a:ext cx="3251200" cy="874500"/>
        </a:xfrm>
        <a:prstGeom prst="roundRect">
          <a:avLst/>
        </a:prstGeom>
        <a:solidFill>
          <a:srgbClr val="C000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обучающие</a:t>
          </a:r>
        </a:p>
      </dsp:txBody>
      <dsp:txXfrm>
        <a:off x="42690" y="439676"/>
        <a:ext cx="3165820" cy="789120"/>
      </dsp:txXfrm>
    </dsp:sp>
    <dsp:sp modelId="{195AFFB4-5025-4826-8EA1-B3F9767BD2F9}">
      <dsp:nvSpPr>
        <dsp:cNvPr id="0" name=""/>
        <dsp:cNvSpPr/>
      </dsp:nvSpPr>
      <dsp:spPr>
        <a:xfrm>
          <a:off x="3251199" y="1926350"/>
          <a:ext cx="4876800" cy="118434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i="0" kern="1200" dirty="0"/>
            <a:t>мышление, память, воображение, внимание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i="0" kern="1200" dirty="0"/>
            <a:t>творческих способностей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i="0" kern="1200" dirty="0"/>
            <a:t>крупной, мелкой моторики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i="0" kern="1200" dirty="0"/>
            <a:t>поисковой активности</a:t>
          </a:r>
        </a:p>
      </dsp:txBody>
      <dsp:txXfrm>
        <a:off x="3251199" y="2074394"/>
        <a:ext cx="4432670" cy="888261"/>
      </dsp:txXfrm>
    </dsp:sp>
    <dsp:sp modelId="{987DBAEC-ACE0-470F-AE97-9F270E154CC5}">
      <dsp:nvSpPr>
        <dsp:cNvPr id="0" name=""/>
        <dsp:cNvSpPr/>
      </dsp:nvSpPr>
      <dsp:spPr>
        <a:xfrm>
          <a:off x="0" y="2144190"/>
          <a:ext cx="3251200" cy="810984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развивающие</a:t>
          </a:r>
        </a:p>
      </dsp:txBody>
      <dsp:txXfrm>
        <a:off x="39589" y="2183779"/>
        <a:ext cx="3172022" cy="731806"/>
      </dsp:txXfrm>
    </dsp:sp>
    <dsp:sp modelId="{1F49D032-64DC-4CAB-9F8A-1A4A1990D0B1}">
      <dsp:nvSpPr>
        <dsp:cNvPr id="0" name=""/>
        <dsp:cNvSpPr/>
      </dsp:nvSpPr>
      <dsp:spPr>
        <a:xfrm>
          <a:off x="3340104" y="3396035"/>
          <a:ext cx="4698991" cy="234256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solidFill>
                <a:schemeClr val="bg1"/>
              </a:solidFill>
            </a:rPr>
            <a:t>патриотическое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solidFill>
                <a:schemeClr val="bg1"/>
              </a:solidFill>
            </a:rPr>
            <a:t>физическое и оздоровительное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solidFill>
                <a:schemeClr val="bg1"/>
              </a:solidFill>
            </a:rPr>
            <a:t>познавательное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solidFill>
                <a:schemeClr val="bg1"/>
              </a:solidFill>
            </a:rPr>
            <a:t>социальное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solidFill>
                <a:schemeClr val="bg1"/>
              </a:solidFill>
            </a:rPr>
            <a:t>духовно-нравственное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solidFill>
                <a:schemeClr val="bg1"/>
              </a:solidFill>
            </a:rPr>
            <a:t>трудовое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solidFill>
                <a:schemeClr val="bg1"/>
              </a:solidFill>
            </a:rPr>
            <a:t>эстетическое</a:t>
          </a:r>
        </a:p>
      </dsp:txBody>
      <dsp:txXfrm>
        <a:off x="3340104" y="3688855"/>
        <a:ext cx="3820531" cy="1756920"/>
      </dsp:txXfrm>
    </dsp:sp>
    <dsp:sp modelId="{F9399B63-EEBF-46F0-89A2-5135464C7561}">
      <dsp:nvSpPr>
        <dsp:cNvPr id="0" name=""/>
        <dsp:cNvSpPr/>
      </dsp:nvSpPr>
      <dsp:spPr>
        <a:xfrm>
          <a:off x="88904" y="4223370"/>
          <a:ext cx="3251200" cy="68789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воспитательные</a:t>
          </a:r>
        </a:p>
      </dsp:txBody>
      <dsp:txXfrm>
        <a:off x="122484" y="4256950"/>
        <a:ext cx="3184040" cy="6207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473B72-E8D3-4BBA-A1D3-BA3737889290}">
      <dsp:nvSpPr>
        <dsp:cNvPr id="0" name=""/>
        <dsp:cNvSpPr/>
      </dsp:nvSpPr>
      <dsp:spPr>
        <a:xfrm>
          <a:off x="2552625" y="2709333"/>
          <a:ext cx="675382" cy="1286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7691" y="0"/>
              </a:lnTo>
              <a:lnTo>
                <a:pt x="337691" y="1286933"/>
              </a:lnTo>
              <a:lnTo>
                <a:pt x="675382" y="128693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853982" y="3316465"/>
        <a:ext cx="72669" cy="72669"/>
      </dsp:txXfrm>
    </dsp:sp>
    <dsp:sp modelId="{3B9FE524-B388-4ECB-9F3B-D93FC2AF08AE}">
      <dsp:nvSpPr>
        <dsp:cNvPr id="0" name=""/>
        <dsp:cNvSpPr/>
      </dsp:nvSpPr>
      <dsp:spPr>
        <a:xfrm>
          <a:off x="2552625" y="2663613"/>
          <a:ext cx="6753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75382" y="4572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873432" y="2692448"/>
        <a:ext cx="33769" cy="33769"/>
      </dsp:txXfrm>
    </dsp:sp>
    <dsp:sp modelId="{15AB1610-122A-46FD-A335-5D5D6CD8F038}">
      <dsp:nvSpPr>
        <dsp:cNvPr id="0" name=""/>
        <dsp:cNvSpPr/>
      </dsp:nvSpPr>
      <dsp:spPr>
        <a:xfrm>
          <a:off x="2552625" y="1422400"/>
          <a:ext cx="675382" cy="1286933"/>
        </a:xfrm>
        <a:custGeom>
          <a:avLst/>
          <a:gdLst/>
          <a:ahLst/>
          <a:cxnLst/>
          <a:rect l="0" t="0" r="0" b="0"/>
          <a:pathLst>
            <a:path>
              <a:moveTo>
                <a:pt x="0" y="1286933"/>
              </a:moveTo>
              <a:lnTo>
                <a:pt x="337691" y="1286933"/>
              </a:lnTo>
              <a:lnTo>
                <a:pt x="337691" y="0"/>
              </a:lnTo>
              <a:lnTo>
                <a:pt x="675382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853982" y="2029532"/>
        <a:ext cx="72669" cy="72669"/>
      </dsp:txXfrm>
    </dsp:sp>
    <dsp:sp modelId="{17A35556-916B-4899-ABD7-460932529AB6}">
      <dsp:nvSpPr>
        <dsp:cNvPr id="0" name=""/>
        <dsp:cNvSpPr/>
      </dsp:nvSpPr>
      <dsp:spPr>
        <a:xfrm rot="16200000">
          <a:off x="-671481" y="2194560"/>
          <a:ext cx="5418667" cy="1029546"/>
        </a:xfrm>
        <a:prstGeom prst="rect">
          <a:avLst/>
        </a:prstGeom>
        <a:solidFill>
          <a:schemeClr val="tx2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/>
            <a:t>Структура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/>
            <a:t>занятие</a:t>
          </a:r>
        </a:p>
      </dsp:txBody>
      <dsp:txXfrm>
        <a:off x="-671481" y="2194560"/>
        <a:ext cx="5418667" cy="1029546"/>
      </dsp:txXfrm>
    </dsp:sp>
    <dsp:sp modelId="{CA6FCD0D-7533-485E-9A7F-D5FB9B4E81C8}">
      <dsp:nvSpPr>
        <dsp:cNvPr id="0" name=""/>
        <dsp:cNvSpPr/>
      </dsp:nvSpPr>
      <dsp:spPr>
        <a:xfrm>
          <a:off x="3228008" y="907626"/>
          <a:ext cx="3376913" cy="1029546"/>
        </a:xfrm>
        <a:prstGeom prst="rect">
          <a:avLst/>
        </a:prstGeom>
        <a:solidFill>
          <a:schemeClr val="tx2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Вводная часть: мотивационный этап</a:t>
          </a:r>
        </a:p>
      </dsp:txBody>
      <dsp:txXfrm>
        <a:off x="3228008" y="907626"/>
        <a:ext cx="3376913" cy="1029546"/>
      </dsp:txXfrm>
    </dsp:sp>
    <dsp:sp modelId="{5B901E02-2675-4ACA-8D1A-67A9F6CF4987}">
      <dsp:nvSpPr>
        <dsp:cNvPr id="0" name=""/>
        <dsp:cNvSpPr/>
      </dsp:nvSpPr>
      <dsp:spPr>
        <a:xfrm>
          <a:off x="3228008" y="2194560"/>
          <a:ext cx="3376913" cy="1029546"/>
        </a:xfrm>
        <a:prstGeom prst="rect">
          <a:avLst/>
        </a:prstGeom>
        <a:solidFill>
          <a:schemeClr val="tx2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Основная часть: содержательный этап</a:t>
          </a:r>
        </a:p>
      </dsp:txBody>
      <dsp:txXfrm>
        <a:off x="3228008" y="2194560"/>
        <a:ext cx="3376913" cy="1029546"/>
      </dsp:txXfrm>
    </dsp:sp>
    <dsp:sp modelId="{E16AC2D8-A705-4A9D-8F49-EDA75AAA4358}">
      <dsp:nvSpPr>
        <dsp:cNvPr id="0" name=""/>
        <dsp:cNvSpPr/>
      </dsp:nvSpPr>
      <dsp:spPr>
        <a:xfrm>
          <a:off x="3228008" y="3481493"/>
          <a:ext cx="3376913" cy="1029546"/>
        </a:xfrm>
        <a:prstGeom prst="rect">
          <a:avLst/>
        </a:prstGeom>
        <a:solidFill>
          <a:schemeClr val="tx2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Заключительная часть: рефлексивный этап</a:t>
          </a:r>
        </a:p>
      </dsp:txBody>
      <dsp:txXfrm>
        <a:off x="3228008" y="3481493"/>
        <a:ext cx="3376913" cy="1029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A178F-E124-458D-A1C9-5AB8BB7AA106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F24CAB-79ED-4261-B943-B37B058F1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531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6E80B-5C7E-4C01-B545-9FB830E1ADEA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A2FBB-1DE2-4992-89C4-D618FF10D1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92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A2FBB-1DE2-4992-89C4-D618FF10D11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13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0590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568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399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4899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334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9906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322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0091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460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2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171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399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638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41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0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602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578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0848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login.consultant.ru/link/?req=doc&amp;base=LAW&amp;n=375839&amp;date=09.01.2023&amp;dst=100137&amp;field=134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moluch.ru/th/1/archive/63/2354" TargetMode="External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632364" y="3053787"/>
            <a:ext cx="8534400" cy="421631"/>
          </a:xfrm>
          <a:noFill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ru-RU" sz="2000" b="1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b="1" dirty="0">
                <a:solidFill>
                  <a:schemeClr val="bg2">
                    <a:lumMod val="75000"/>
                  </a:schemeClr>
                </a:solidFill>
              </a:rPr>
              <a:t>  </a:t>
            </a:r>
            <a:br>
              <a:rPr lang="ru-RU" sz="2000" b="1" dirty="0">
                <a:solidFill>
                  <a:schemeClr val="bg2">
                    <a:lumMod val="75000"/>
                  </a:schemeClr>
                </a:solidFill>
              </a:rPr>
            </a:br>
            <a:br>
              <a:rPr lang="ru-RU" sz="2000" b="1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200" b="1" dirty="0">
                <a:solidFill>
                  <a:schemeClr val="tx1"/>
                </a:solidFill>
              </a:rPr>
              <a:t>Занятие –  «занимательное дело» в детском саду.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4400551" y="5020985"/>
            <a:ext cx="7398918" cy="369333"/>
          </a:xfrm>
        </p:spPr>
        <p:txBody>
          <a:bodyPr>
            <a:normAutofit/>
          </a:bodyPr>
          <a:lstStyle/>
          <a:p>
            <a:pPr algn="r"/>
            <a:r>
              <a:rPr lang="ru-RU" sz="1600" dirty="0">
                <a:solidFill>
                  <a:schemeClr val="tx1"/>
                </a:solidFill>
              </a:rPr>
              <a:t>Серова Н.Н., старший воспитатель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54380" y="439838"/>
            <a:ext cx="10972800" cy="369332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/>
              <a:t>ГБДОУ детский сад №58 Фрунзенского района Санкт-Петербурга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670818" y="6086763"/>
            <a:ext cx="1228746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ru-RU" dirty="0"/>
              <a:t>2026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A3F7C6-0D93-536E-643E-65F8A5A6354F}"/>
              </a:ext>
            </a:extLst>
          </p:cNvPr>
          <p:cNvSpPr txBox="1"/>
          <p:nvPr/>
        </p:nvSpPr>
        <p:spPr>
          <a:xfrm>
            <a:off x="4770958" y="2484878"/>
            <a:ext cx="2650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/>
              <a:t>КОНСУЛЬТАЦИЯ</a:t>
            </a:r>
          </a:p>
        </p:txBody>
      </p:sp>
    </p:spTree>
    <p:extLst>
      <p:ext uri="{BB962C8B-B14F-4D97-AF65-F5344CB8AC3E}">
        <p14:creationId xmlns:p14="http://schemas.microsoft.com/office/powerpoint/2010/main" val="2056218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2681" y="4818258"/>
            <a:ext cx="8534400" cy="1507067"/>
          </a:xfrm>
        </p:spPr>
        <p:txBody>
          <a:bodyPr>
            <a:normAutofit/>
          </a:bodyPr>
          <a:lstStyle/>
          <a:p>
            <a:r>
              <a:rPr lang="ru-RU" sz="1600" dirty="0"/>
              <a:t>Воспитанники имели возможность выбора форм и средств работы, вариантов представления результатов. </a:t>
            </a:r>
            <a:br>
              <a:rPr lang="ru-RU" sz="1600" dirty="0"/>
            </a:br>
            <a:endParaRPr lang="ru-RU" sz="16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4923" y="4962102"/>
            <a:ext cx="963251" cy="95715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94923" y="561763"/>
            <a:ext cx="969529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/>
              <a:t>    Создание ситуации выбора.</a:t>
            </a:r>
            <a:r>
              <a:rPr lang="ru-RU" dirty="0">
                <a:solidFill>
                  <a:prstClr val="white"/>
                </a:solidFill>
              </a:rPr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Что может стать стимульным материалом для создания ситуации выбора?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Методы, позволяющие создать ситуацию выбора.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Условия успешного формирования выбора у ребенка-дошкольника. </a:t>
            </a:r>
            <a:r>
              <a:rPr lang="en-US" dirty="0"/>
              <a:t>https://moluch.ru/th/1/archive/54/2176/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74852" y="2087721"/>
            <a:ext cx="90508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    Дети имеют возможность выбора: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 замысла, посредством совместного обсуждения;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 материала ( из предложенного) для реализации замысла;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 партнера или отказа от него ( делает сам);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084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5961" y="5064275"/>
            <a:ext cx="8534400" cy="982375"/>
          </a:xfrm>
        </p:spPr>
        <p:txBody>
          <a:bodyPr>
            <a:normAutofit/>
          </a:bodyPr>
          <a:lstStyle/>
          <a:p>
            <a:r>
              <a:rPr lang="ru-RU" sz="1600" dirty="0"/>
              <a:t>Педагог  обоснованно использовал методы, приемы и способы активизации детей.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06334" y="276358"/>
            <a:ext cx="1130699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/>
              <a:t>  Методы, способы, приемы активизации детей способствуют достижению  цели (результата) занятия и решению обучающих, развивающих и воспитательных задач; соответствуют возрастным характеристикам развития дошкольников, учитывают  индивидуальные особенности детей;</a:t>
            </a:r>
          </a:p>
          <a:p>
            <a:endParaRPr lang="ru-RU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/>
              <a:t> творческие задания «Создание нового, не такого как раньше»; </a:t>
            </a:r>
          </a:p>
          <a:p>
            <a:endParaRPr lang="ru-RU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/>
              <a:t>экспериментирование в исследовательской ситуации;</a:t>
            </a:r>
          </a:p>
          <a:p>
            <a:endParaRPr lang="ru-RU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/>
              <a:t> задания повышенной сложности (н-р, изготовление знакомой поделки из незнакомого материала, знакомого объект из незнакомого конструктора);</a:t>
            </a:r>
          </a:p>
          <a:p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i="1" dirty="0"/>
              <a:t>Чередование  видов детской деятельности (игровой, коммуникативной, двигательной, познавательно-исследовательской и др.);</a:t>
            </a:r>
          </a:p>
          <a:p>
            <a:endParaRPr lang="ru-RU" sz="2000" i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/>
              <a:t>смена демонстрационного, раздаточного материала, пособий.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/>
          </a:p>
          <a:p>
            <a:endParaRPr lang="ru-R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14" y="5293116"/>
            <a:ext cx="963251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67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38225" y="3402980"/>
            <a:ext cx="103155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 просьба  уточнить, объяснить сказанное ( как- будто не совсем понятное);</a:t>
            </a: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66799" y="452735"/>
            <a:ext cx="105251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поощрение  познавательной активности ребенка: публичная похвала даже за незначительные достижения;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66800" y="1533526"/>
            <a:ext cx="99917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создание « ситуации побуждения к самостоятельности»: не торопиться помочь ребенку сделать, исправить, ответить;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38225" y="2468253"/>
            <a:ext cx="100203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создание «ситуации размышления»: подводить детей к высказыванию своих предположений, мнений, обобщений, выводов;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624" y="4793856"/>
            <a:ext cx="963251" cy="957155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2232161" y="4793856"/>
            <a:ext cx="8534400" cy="9823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1600"/>
              <a:t>Педагог  обоснованно использовал методы, приемы и способы активизации детей.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507853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488" y="5208219"/>
            <a:ext cx="8534400" cy="1225491"/>
          </a:xfrm>
        </p:spPr>
        <p:txBody>
          <a:bodyPr>
            <a:normAutofit/>
          </a:bodyPr>
          <a:lstStyle/>
          <a:p>
            <a:r>
              <a:rPr lang="ru-RU" sz="1600" dirty="0"/>
              <a:t>Психологическая комфортность мероприятия была обеспечена благоприятным климатом, доброжелательностью, реализацией личностно-ориентированного  подхода, партнерским стилем отношений с воспитанниками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032" y="5208219"/>
            <a:ext cx="963251" cy="95715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090558" y="3286522"/>
            <a:ext cx="9895702" cy="120032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11870" y="323220"/>
            <a:ext cx="112922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Тактика общения с детьми – сотрудничество ( естественно, не наигранно);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интонация педагога доброжелательная;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внимание к вопросам и репликам детей, готовность ответить  в контексте сюжета занятия;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интеграция непредвиденных поступков детей в сюжет занятия;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помощь ребенку выразить себя и услышать другого;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спокойная реакция на ошибки детей (нет негативных оценок): Соберись… подумай, ты знаешь это… Не переживай, все можно исправить…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принимает негативные проявления детей ( раздражение, плач и др.), помогает и  успокаивает: «Вспомни, как ты это делал в прошлый раз»…Если не ты, мы  с этим не справимся»…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отмечает  детские достижения («Как хорошо ты это сделал…, Какая интересная идея у Саши», «Спасибо, мы все тебе очень благодарны» вместо оценки – «молодец», «хорошо».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 пространственная организация группы для занятия обеспечивает детям свободный доступ к раздаточному материалу, возможность без помех видеть демонстрационный материал, индивидуальное рабочее место в учебной зоне, достаточное пространство для двигательной деятельности, размещение необходимых пособий и др.</a:t>
            </a:r>
          </a:p>
        </p:txBody>
      </p:sp>
    </p:spTree>
    <p:extLst>
      <p:ext uri="{BB962C8B-B14F-4D97-AF65-F5344CB8AC3E}">
        <p14:creationId xmlns:p14="http://schemas.microsoft.com/office/powerpoint/2010/main" val="1968269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456733"/>
              </p:ext>
            </p:extLst>
          </p:nvPr>
        </p:nvGraphicFramePr>
        <p:xfrm>
          <a:off x="970960" y="397614"/>
          <a:ext cx="10416618" cy="4984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72206">
                  <a:extLst>
                    <a:ext uri="{9D8B030D-6E8A-4147-A177-3AD203B41FA5}">
                      <a16:colId xmlns:a16="http://schemas.microsoft.com/office/drawing/2014/main" val="133821744"/>
                    </a:ext>
                  </a:extLst>
                </a:gridCol>
                <a:gridCol w="3472206">
                  <a:extLst>
                    <a:ext uri="{9D8B030D-6E8A-4147-A177-3AD203B41FA5}">
                      <a16:colId xmlns:a16="http://schemas.microsoft.com/office/drawing/2014/main" val="2542845728"/>
                    </a:ext>
                  </a:extLst>
                </a:gridCol>
                <a:gridCol w="3472206">
                  <a:extLst>
                    <a:ext uri="{9D8B030D-6E8A-4147-A177-3AD203B41FA5}">
                      <a16:colId xmlns:a16="http://schemas.microsoft.com/office/drawing/2014/main" val="3989546782"/>
                    </a:ext>
                  </a:extLst>
                </a:gridCol>
              </a:tblGrid>
              <a:tr h="146810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Мебель в учебном помещении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между столами и стенами (</a:t>
                      </a:r>
                      <a:r>
                        <a:rPr lang="ru-RU" sz="1800" dirty="0" err="1">
                          <a:effectLst/>
                        </a:rPr>
                        <a:t>светонесущей</a:t>
                      </a:r>
                      <a:r>
                        <a:rPr lang="ru-RU" sz="1800" dirty="0">
                          <a:effectLst/>
                        </a:rPr>
                        <a:t> и противоположной </a:t>
                      </a:r>
                      <a:r>
                        <a:rPr lang="ru-RU" sz="1800" dirty="0" err="1">
                          <a:effectLst/>
                        </a:rPr>
                        <a:t>светонесущей</a:t>
                      </a:r>
                      <a:r>
                        <a:rPr lang="ru-RU" sz="1800" dirty="0">
                          <a:effectLst/>
                        </a:rPr>
                        <a:t>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50см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47718623"/>
                  </a:ext>
                </a:extLst>
              </a:tr>
              <a:tr h="3834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между рядами столов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50см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10481069"/>
                  </a:ext>
                </a:extLst>
              </a:tr>
              <a:tr h="7449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от учебной доски до первого ряда столов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240см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51794771"/>
                  </a:ext>
                </a:extLst>
              </a:tr>
              <a:tr h="744971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Наибольшая удаленность от учебной доски до последнего ряда столов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не более 860см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1122688"/>
                  </a:ext>
                </a:extLst>
              </a:tr>
              <a:tr h="7449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Угол видимости учебной доски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до 7 лет;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45°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38049425"/>
                  </a:ext>
                </a:extLst>
              </a:tr>
              <a:tr h="898241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Высота нижнего края учебной доски над полом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70-90м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51420743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448" y="5458491"/>
            <a:ext cx="963251" cy="95715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7989" y="5382279"/>
            <a:ext cx="8565622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721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4211" y="292966"/>
            <a:ext cx="107327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ts val="1200"/>
              </a:spcBef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24.11. Согласно требованиям </a:t>
            </a:r>
            <a:r>
              <a:rPr lang="ru-RU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СанПиН 1.2.3685-21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301591"/>
              </p:ext>
            </p:extLst>
          </p:nvPr>
        </p:nvGraphicFramePr>
        <p:xfrm>
          <a:off x="876693" y="937113"/>
          <a:ext cx="10540244" cy="52194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3131">
                  <a:extLst>
                    <a:ext uri="{9D8B030D-6E8A-4147-A177-3AD203B41FA5}">
                      <a16:colId xmlns:a16="http://schemas.microsoft.com/office/drawing/2014/main" val="915250670"/>
                    </a:ext>
                  </a:extLst>
                </a:gridCol>
                <a:gridCol w="2592371">
                  <a:extLst>
                    <a:ext uri="{9D8B030D-6E8A-4147-A177-3AD203B41FA5}">
                      <a16:colId xmlns:a16="http://schemas.microsoft.com/office/drawing/2014/main" val="285132031"/>
                    </a:ext>
                  </a:extLst>
                </a:gridCol>
                <a:gridCol w="2592371">
                  <a:extLst>
                    <a:ext uri="{9D8B030D-6E8A-4147-A177-3AD203B41FA5}">
                      <a16:colId xmlns:a16="http://schemas.microsoft.com/office/drawing/2014/main" val="2500498910"/>
                    </a:ext>
                  </a:extLst>
                </a:gridCol>
                <a:gridCol w="2592371">
                  <a:extLst>
                    <a:ext uri="{9D8B030D-6E8A-4147-A177-3AD203B41FA5}">
                      <a16:colId xmlns:a16="http://schemas.microsoft.com/office/drawing/2014/main" val="3443388081"/>
                    </a:ext>
                  </a:extLst>
                </a:gridCol>
              </a:tblGrid>
              <a:tr h="3403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</a:rPr>
                        <a:t>Показатель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</a:rPr>
                        <a:t>Организация, возраст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Норматив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extLst>
                  <a:ext uri="{0D108BD9-81ED-4DB2-BD59-A6C34878D82A}">
                    <a16:rowId xmlns:a16="http://schemas.microsoft.com/office/drawing/2014/main" val="3029511603"/>
                  </a:ext>
                </a:extLst>
              </a:tr>
              <a:tr h="2102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Начало занятий, не ранее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все возрастные группы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8:00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extLst>
                  <a:ext uri="{0D108BD9-81ED-4DB2-BD59-A6C34878D82A}">
                    <a16:rowId xmlns:a16="http://schemas.microsoft.com/office/drawing/2014/main" val="183395946"/>
                  </a:ext>
                </a:extLst>
              </a:tr>
              <a:tr h="40534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Окончание занятий, не позднее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при реализации образовательных программ дошкольного образования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17:00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extLst>
                  <a:ext uri="{0D108BD9-81ED-4DB2-BD59-A6C34878D82A}">
                    <a16:rowId xmlns:a16="http://schemas.microsoft.com/office/drawing/2014/main" val="4121719377"/>
                  </a:ext>
                </a:extLst>
              </a:tr>
              <a:tr h="13807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при реализации дополнительных образовательных программ, деятельности кружков (студий), спортивных секций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до 7 лет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19:30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extLst>
                  <a:ext uri="{0D108BD9-81ED-4DB2-BD59-A6C34878D82A}">
                    <a16:rowId xmlns:a16="http://schemas.microsoft.com/office/drawing/2014/main" val="3465781269"/>
                  </a:ext>
                </a:extLst>
              </a:tr>
              <a:tr h="307798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effectLst/>
                        </a:rPr>
                        <a:t>Перерыв между последним уроком (занятием) и началом внеурочных/дополнительных занятий следующей смены, не менее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20 мин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extLst>
                  <a:ext uri="{0D108BD9-81ED-4DB2-BD59-A6C34878D82A}">
                    <a16:rowId xmlns:a16="http://schemas.microsoft.com/office/drawing/2014/main" val="1064206816"/>
                  </a:ext>
                </a:extLst>
              </a:tr>
              <a:tr h="182608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Продолжительность занятия для детей дошкольного возраста, не более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от 1,5 до 3 лет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10 мин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extLst>
                  <a:ext uri="{0D108BD9-81ED-4DB2-BD59-A6C34878D82A}">
                    <a16:rowId xmlns:a16="http://schemas.microsoft.com/office/drawing/2014/main" val="3857954010"/>
                  </a:ext>
                </a:extLst>
              </a:tr>
              <a:tr h="1826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от 3 до 4 лет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15 мин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extLst>
                  <a:ext uri="{0D108BD9-81ED-4DB2-BD59-A6C34878D82A}">
                    <a16:rowId xmlns:a16="http://schemas.microsoft.com/office/drawing/2014/main" val="4018427370"/>
                  </a:ext>
                </a:extLst>
              </a:tr>
              <a:tr h="1826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от 4 до 5 лет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20 мин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extLst>
                  <a:ext uri="{0D108BD9-81ED-4DB2-BD59-A6C34878D82A}">
                    <a16:rowId xmlns:a16="http://schemas.microsoft.com/office/drawing/2014/main" val="2744603215"/>
                  </a:ext>
                </a:extLst>
              </a:tr>
              <a:tr h="1826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от 5 до 6 лет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25 мин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extLst>
                  <a:ext uri="{0D108BD9-81ED-4DB2-BD59-A6C34878D82A}">
                    <a16:rowId xmlns:a16="http://schemas.microsoft.com/office/drawing/2014/main" val="3624831934"/>
                  </a:ext>
                </a:extLst>
              </a:tr>
              <a:tr h="1826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от 6 до 7 лет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30 мин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extLst>
                  <a:ext uri="{0D108BD9-81ED-4DB2-BD59-A6C34878D82A}">
                    <a16:rowId xmlns:a16="http://schemas.microsoft.com/office/drawing/2014/main" val="2580559785"/>
                  </a:ext>
                </a:extLst>
              </a:tr>
              <a:tr h="182608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Продолжительность дневной суммарной образовательной нагрузки для детей дошкольного возраста, не более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от 1,5 до 3 лет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20 мин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extLst>
                  <a:ext uri="{0D108BD9-81ED-4DB2-BD59-A6C34878D82A}">
                    <a16:rowId xmlns:a16="http://schemas.microsoft.com/office/drawing/2014/main" val="4017881314"/>
                  </a:ext>
                </a:extLst>
              </a:tr>
              <a:tr h="1826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от 3 до 4 лет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30 мин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extLst>
                  <a:ext uri="{0D108BD9-81ED-4DB2-BD59-A6C34878D82A}">
                    <a16:rowId xmlns:a16="http://schemas.microsoft.com/office/drawing/2014/main" val="2375194526"/>
                  </a:ext>
                </a:extLst>
              </a:tr>
              <a:tr h="1826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от 4 до 5 лет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40 мин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extLst>
                  <a:ext uri="{0D108BD9-81ED-4DB2-BD59-A6C34878D82A}">
                    <a16:rowId xmlns:a16="http://schemas.microsoft.com/office/drawing/2014/main" val="3655258031"/>
                  </a:ext>
                </a:extLst>
              </a:tr>
              <a:tr h="4756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от 5 до 6 лет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50 мин или 75 мин при организации 1 занятия после дневного сна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extLst>
                  <a:ext uri="{0D108BD9-81ED-4DB2-BD59-A6C34878D82A}">
                    <a16:rowId xmlns:a16="http://schemas.microsoft.com/office/drawing/2014/main" val="436398969"/>
                  </a:ext>
                </a:extLst>
              </a:tr>
              <a:tr h="1826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от 6 до 7 лет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90 мин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75" marR="8175" marT="8175" marB="8175" anchor="ctr"/>
                </a:tc>
                <a:extLst>
                  <a:ext uri="{0D108BD9-81ED-4DB2-BD59-A6C34878D82A}">
                    <a16:rowId xmlns:a16="http://schemas.microsoft.com/office/drawing/2014/main" val="96549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7331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182899"/>
              </p:ext>
            </p:extLst>
          </p:nvPr>
        </p:nvGraphicFramePr>
        <p:xfrm>
          <a:off x="1432875" y="1051561"/>
          <a:ext cx="9671899" cy="514184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518327">
                  <a:extLst>
                    <a:ext uri="{9D8B030D-6E8A-4147-A177-3AD203B41FA5}">
                      <a16:colId xmlns:a16="http://schemas.microsoft.com/office/drawing/2014/main" val="2807961144"/>
                    </a:ext>
                  </a:extLst>
                </a:gridCol>
                <a:gridCol w="1600651">
                  <a:extLst>
                    <a:ext uri="{9D8B030D-6E8A-4147-A177-3AD203B41FA5}">
                      <a16:colId xmlns:a16="http://schemas.microsoft.com/office/drawing/2014/main" val="2195040163"/>
                    </a:ext>
                  </a:extLst>
                </a:gridCol>
                <a:gridCol w="2154201">
                  <a:extLst>
                    <a:ext uri="{9D8B030D-6E8A-4147-A177-3AD203B41FA5}">
                      <a16:colId xmlns:a16="http://schemas.microsoft.com/office/drawing/2014/main" val="2912291310"/>
                    </a:ext>
                  </a:extLst>
                </a:gridCol>
                <a:gridCol w="1699360">
                  <a:extLst>
                    <a:ext uri="{9D8B030D-6E8A-4147-A177-3AD203B41FA5}">
                      <a16:colId xmlns:a16="http://schemas.microsoft.com/office/drawing/2014/main" val="2363942632"/>
                    </a:ext>
                  </a:extLst>
                </a:gridCol>
                <a:gridCol w="1699360">
                  <a:extLst>
                    <a:ext uri="{9D8B030D-6E8A-4147-A177-3AD203B41FA5}">
                      <a16:colId xmlns:a16="http://schemas.microsoft.com/office/drawing/2014/main" val="884237794"/>
                    </a:ext>
                  </a:extLst>
                </a:gridCol>
              </a:tblGrid>
              <a:tr h="1654966">
                <a:tc>
                  <a:txBody>
                    <a:bodyPr/>
                    <a:lstStyle/>
                    <a:p>
                      <a:pPr marL="83185" marR="76200" indent="18542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Электронное</a:t>
                      </a:r>
                      <a:r>
                        <a:rPr lang="ru-RU" sz="1200" spc="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средство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обучения</a:t>
                      </a:r>
                      <a:endParaRPr lang="en-US" sz="1200" dirty="0">
                        <a:effectLst/>
                      </a:endParaRPr>
                    </a:p>
                    <a:p>
                      <a:pPr marL="83185" marR="76200" indent="18542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ЭСО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265" marR="250825" indent="-781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Возраст</a:t>
                      </a:r>
                      <a:r>
                        <a:rPr lang="ru-RU" sz="1200" spc="-28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детей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0" marR="768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Использование в</a:t>
                      </a:r>
                      <a:r>
                        <a:rPr lang="ru-RU" sz="1200" spc="-28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образовательной</a:t>
                      </a:r>
                      <a:endParaRPr lang="ru-RU" sz="1100">
                        <a:effectLst/>
                      </a:endParaRPr>
                    </a:p>
                    <a:p>
                      <a:pPr marL="82550" marR="793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деятельности, мин,</a:t>
                      </a:r>
                      <a:r>
                        <a:rPr lang="ru-RU" sz="1200" spc="-28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не</a:t>
                      </a:r>
                      <a:r>
                        <a:rPr lang="ru-RU" sz="1200" spc="-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более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125" marR="106680" indent="53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Суммарно в</a:t>
                      </a:r>
                      <a:r>
                        <a:rPr lang="ru-RU" sz="1200" spc="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день в ДОО,</a:t>
                      </a:r>
                      <a:r>
                        <a:rPr lang="ru-RU" sz="1200" spc="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мин,</a:t>
                      </a:r>
                      <a:r>
                        <a:rPr lang="ru-RU" sz="1200" spc="-3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не</a:t>
                      </a:r>
                      <a:r>
                        <a:rPr lang="ru-RU" sz="1200" spc="-3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более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010" marR="800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Суммарно</a:t>
                      </a:r>
                      <a:r>
                        <a:rPr lang="ru-RU" sz="1200" spc="-7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в</a:t>
                      </a:r>
                      <a:r>
                        <a:rPr lang="ru-RU" sz="1200" spc="-28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день дома</a:t>
                      </a:r>
                      <a:r>
                        <a:rPr lang="ru-RU" sz="1200" spc="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(включая</a:t>
                      </a:r>
                      <a:endParaRPr lang="ru-RU" sz="1100">
                        <a:effectLst/>
                      </a:endParaRPr>
                    </a:p>
                    <a:p>
                      <a:pPr marL="78740" marR="8001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досуговую</a:t>
                      </a:r>
                      <a:endParaRPr lang="ru-RU" sz="1100">
                        <a:effectLst/>
                      </a:endParaRPr>
                    </a:p>
                    <a:p>
                      <a:pPr marL="80010" marR="80010" algn="ctr">
                        <a:lnSpc>
                          <a:spcPts val="15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деятельность),</a:t>
                      </a:r>
                      <a:r>
                        <a:rPr lang="ru-RU" sz="1200" spc="-28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мин,</a:t>
                      </a:r>
                      <a:r>
                        <a:rPr lang="ru-RU" sz="1200" spc="-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не</a:t>
                      </a:r>
                      <a:r>
                        <a:rPr lang="ru-RU" sz="1200" spc="-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более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37178256"/>
                  </a:ext>
                </a:extLst>
              </a:tr>
              <a:tr h="665252">
                <a:tc>
                  <a:txBody>
                    <a:bodyPr/>
                    <a:lstStyle/>
                    <a:p>
                      <a:pPr marL="144145" marR="139700" algn="ctr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Интерактивная</a:t>
                      </a:r>
                      <a:endParaRPr lang="ru-RU" sz="1100">
                        <a:effectLst/>
                      </a:endParaRPr>
                    </a:p>
                    <a:p>
                      <a:pPr marL="144145" marR="138430" algn="ctr"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доска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marL="78740">
                        <a:spcBef>
                          <a:spcPts val="82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пять-семь</a:t>
                      </a:r>
                      <a:r>
                        <a:rPr lang="ru-RU" sz="1200" spc="-1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лет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62305" algn="r">
                        <a:spcBef>
                          <a:spcPts val="78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78790">
                        <a:spcBef>
                          <a:spcPts val="78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" algn="ctr">
                        <a:spcBef>
                          <a:spcPts val="52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_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82548419"/>
                  </a:ext>
                </a:extLst>
              </a:tr>
              <a:tr h="665252">
                <a:tc>
                  <a:txBody>
                    <a:bodyPr/>
                    <a:lstStyle/>
                    <a:p>
                      <a:pPr marL="144145" marR="139700" algn="ctr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Интерактивная</a:t>
                      </a:r>
                      <a:endParaRPr lang="ru-RU" sz="1100">
                        <a:effectLst/>
                      </a:endParaRPr>
                    </a:p>
                    <a:p>
                      <a:pPr marL="144145" marR="140335" algn="ctr"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панель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662305" algn="r">
                        <a:spcBef>
                          <a:spcPts val="78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78790">
                        <a:spcBef>
                          <a:spcPts val="78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" algn="ctr">
                        <a:spcBef>
                          <a:spcPts val="52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_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31083181"/>
                  </a:ext>
                </a:extLst>
              </a:tr>
              <a:tr h="677239">
                <a:tc>
                  <a:txBody>
                    <a:bodyPr/>
                    <a:lstStyle/>
                    <a:p>
                      <a:pPr marL="144145" marR="141605" algn="ctr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Персональный</a:t>
                      </a:r>
                      <a:endParaRPr lang="ru-RU" sz="1100">
                        <a:effectLst/>
                      </a:endParaRPr>
                    </a:p>
                    <a:p>
                      <a:pPr marL="144145" marR="139700"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компьютер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624205" algn="r"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78790"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" algn="ctr">
                        <a:spcBef>
                          <a:spcPts val="535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_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21808564"/>
                  </a:ext>
                </a:extLst>
              </a:tr>
              <a:tr h="317644">
                <a:tc>
                  <a:txBody>
                    <a:bodyPr/>
                    <a:lstStyle/>
                    <a:p>
                      <a:pPr marL="414020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Ноутбук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624205" algn="r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78790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835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_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28943079"/>
                  </a:ext>
                </a:extLst>
              </a:tr>
              <a:tr h="1161495">
                <a:tc>
                  <a:txBody>
                    <a:bodyPr/>
                    <a:lstStyle/>
                    <a:p>
                      <a:pPr marL="144145" marR="139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Планшет (при</a:t>
                      </a:r>
                      <a:r>
                        <a:rPr lang="ru-RU" sz="1200" spc="-29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наличии</a:t>
                      </a:r>
                      <a:endParaRPr lang="ru-RU" sz="1100">
                        <a:effectLst/>
                      </a:endParaRPr>
                    </a:p>
                    <a:p>
                      <a:pPr marL="144145" marR="141605" algn="ctr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дополнительной</a:t>
                      </a:r>
                      <a:endParaRPr lang="ru-RU" sz="1100">
                        <a:effectLst/>
                      </a:endParaRPr>
                    </a:p>
                    <a:p>
                      <a:pPr marL="144145" marR="139065" algn="ctr">
                        <a:spcBef>
                          <a:spcPts val="19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клавиатуры)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marR="624205" algn="r">
                        <a:spcBef>
                          <a:spcPts val="87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marL="478790">
                        <a:spcBef>
                          <a:spcPts val="87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marR="63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_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0820179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463040" y="278815"/>
            <a:ext cx="78257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3905"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Продолжительность</a:t>
            </a:r>
            <a:r>
              <a:rPr lang="ru-RU" i="1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использования</a:t>
            </a:r>
            <a:r>
              <a:rPr lang="ru-RU" i="1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электронных</a:t>
            </a:r>
            <a:r>
              <a:rPr lang="ru-RU" i="1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</a:t>
            </a:r>
            <a:r>
              <a:rPr lang="ru-RU" i="1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обучения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127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4635" y="4776524"/>
            <a:ext cx="8534400" cy="1507067"/>
          </a:xfrm>
        </p:spPr>
        <p:txBody>
          <a:bodyPr>
            <a:normAutofit/>
          </a:bodyPr>
          <a:lstStyle/>
          <a:p>
            <a:r>
              <a:rPr lang="ru-RU" sz="1600" dirty="0"/>
              <a:t>В ходе мероприятия использовались современные педагогические технологии.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306663" y="196224"/>
            <a:ext cx="81599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Технологии сохранения и стимулирования здоровья: пальчиковая, артикуляционная гимнастика, </a:t>
            </a:r>
            <a:r>
              <a:rPr lang="ru-RU" dirty="0" err="1"/>
              <a:t>психогимнастика</a:t>
            </a:r>
            <a:r>
              <a:rPr lang="ru-RU" dirty="0"/>
              <a:t> и др.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19199" y="971397"/>
            <a:ext cx="5912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Технологии обучения здоровому образу жизни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219199" y="1423404"/>
            <a:ext cx="55755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Технологии поддержки детской инициативы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236671" y="1908025"/>
            <a:ext cx="30828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Технология «Ситуация»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236671" y="2364309"/>
            <a:ext cx="50073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Технологии позитивной социализации :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123360" y="2368586"/>
            <a:ext cx="20160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«Открой себя»,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960895" y="2372863"/>
            <a:ext cx="2515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«Воспитание чувств»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236670" y="2820593"/>
            <a:ext cx="74109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Технологии организации экспериментальной деятельности -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219198" y="3102336"/>
            <a:ext cx="79994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«Экспериментирование с объектами живой и неживой природы»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236670" y="3471668"/>
            <a:ext cx="48061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Технологии проектной деятельности -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782483" y="3478708"/>
            <a:ext cx="50626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«Тематический образовательный проект»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043" y="4848890"/>
            <a:ext cx="963251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99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5594" y="4948886"/>
            <a:ext cx="8534400" cy="1507067"/>
          </a:xfrm>
        </p:spPr>
        <p:txBody>
          <a:bodyPr>
            <a:normAutofit/>
          </a:bodyPr>
          <a:lstStyle/>
          <a:p>
            <a:r>
              <a:rPr lang="ru-RU" sz="1600" dirty="0"/>
              <a:t>Во время мероприятия были созданы условия для актуализации опыта воспитанников, их личностного общения</a:t>
            </a:r>
            <a:r>
              <a:rPr lang="ru-RU" sz="1600"/>
              <a:t>, </a:t>
            </a:r>
            <a:r>
              <a:rPr lang="ru-RU" sz="1600" u="sng"/>
              <a:t>рефлексии .</a:t>
            </a:r>
            <a:endParaRPr lang="ru-RU" sz="1600" u="sng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374" y="5092730"/>
            <a:ext cx="963251" cy="95715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89644" y="1284931"/>
            <a:ext cx="1060704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 Вид рефлексии: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 настроения и эмоционального состояния -  определение ребенком своего настроения( «как солнышко», «как тучка»…, комфорт/ дискомфорт) ;</a:t>
            </a:r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 рефлексия  деятельности  –  осмысление  детьми способов и приемов работы (“Теперь я смогу…”, “Лучше всего у меня получилось...”, 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рефлексия содержания занятия – осознание ребенком изучаемого материала ( “Самым интересным сегодня было...”   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40524" y="283188"/>
            <a:ext cx="105722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Рефлексия – « взгляд в себя ».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74881" y="873252"/>
            <a:ext cx="105896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327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0262" y="1151465"/>
            <a:ext cx="111905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    </a:t>
            </a:r>
            <a:r>
              <a:rPr lang="ru-RU" dirty="0" err="1"/>
              <a:t>Толмакова</a:t>
            </a:r>
            <a:r>
              <a:rPr lang="ru-RU" dirty="0"/>
              <a:t>, М. А. Создание ситуации выбора у детей дошкольного возраста в рамках реализации системно-</a:t>
            </a:r>
            <a:r>
              <a:rPr lang="ru-RU" dirty="0" err="1"/>
              <a:t>деятельностного</a:t>
            </a:r>
            <a:r>
              <a:rPr lang="ru-RU" dirty="0"/>
              <a:t> подхода / М. А. </a:t>
            </a:r>
            <a:r>
              <a:rPr lang="ru-RU" dirty="0" err="1"/>
              <a:t>Толмакова</a:t>
            </a:r>
            <a:r>
              <a:rPr lang="ru-RU" dirty="0"/>
              <a:t>, Я. А. Родина, Л. Ю. </a:t>
            </a:r>
            <a:r>
              <a:rPr lang="ru-RU" dirty="0" err="1"/>
              <a:t>Борохович</a:t>
            </a:r>
            <a:r>
              <a:rPr lang="ru-RU" dirty="0"/>
              <a:t>. — Текст : непосредственный // Вопросы дошкольной педагогики. — 2017. — № 2 (8). — С. 129-132. — URL: https://</a:t>
            </a:r>
            <a:r>
              <a:rPr lang="ru-RU" dirty="0">
                <a:hlinkClick r:id="rId2" action="ppaction://hlinksldjump"/>
              </a:rPr>
              <a:t>moluch.ru/th/1/archive/54/2176</a:t>
            </a:r>
            <a:r>
              <a:rPr lang="ru-RU" dirty="0"/>
              <a:t>/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70262" y="1986733"/>
            <a:ext cx="1143435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Салдаева</a:t>
            </a:r>
            <a:r>
              <a:rPr lang="ru-RU" dirty="0"/>
              <a:t>, Е. Н. Технология «Ситуация» Л. Г. </a:t>
            </a:r>
            <a:r>
              <a:rPr lang="ru-RU" dirty="0" err="1"/>
              <a:t>Петерсон</a:t>
            </a:r>
            <a:r>
              <a:rPr lang="ru-RU" dirty="0"/>
              <a:t> в организации образовательной деятельности дошкольников. Из опыта работы / Е. Н. </a:t>
            </a:r>
            <a:r>
              <a:rPr lang="ru-RU" dirty="0" err="1"/>
              <a:t>Салдаева</a:t>
            </a:r>
            <a:r>
              <a:rPr lang="ru-RU" dirty="0"/>
              <a:t>, Т. В. Федорова. — Текст : непосредственный // Молодой ученый. — 2017. — № 15.2 (149.2). — С. 170-172. — URL: https://moluch.ru/archive/149/41704/).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70262" y="3224115"/>
            <a:ext cx="1045899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Быкова, Е. В. Проблемная ситуация как условие развития познавательной мотивации дошкольника / Е. В. Быкова, Е. А. </a:t>
            </a:r>
            <a:r>
              <a:rPr lang="ru-RU" dirty="0" err="1"/>
              <a:t>Пыльненькая</a:t>
            </a:r>
            <a:r>
              <a:rPr lang="ru-RU" dirty="0"/>
              <a:t>, И. В. Булыгина, Н. Г. Гончарова. — Текст : непосредственный // Вопросы дошкольной педагогики. — 2017. — № 3 (9). — С. 64-68. — URL: </a:t>
            </a:r>
            <a:r>
              <a:rPr lang="ru-RU" dirty="0">
                <a:hlinkClick r:id="rId3"/>
              </a:rPr>
              <a:t>https://moluch.ru/th/1/archive/63/2354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СанПиН 1.2.3685-21 от 28.01. 2021 г «Гигиенические нормативы и требования к обеспечению безопасности и (или) безвредности для человека факторов среды обитания»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Постановление Главного государственного санитарного врача РФ от 28 сентября 2020 года № 28 «Об утверждении санитарных правил СП 2.4.3648-20 «Санитарно-эпидемиологические требования к организациям воспитания и обучения, отдыха и оздоровления детей и молодежи».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7184" y="-325863"/>
            <a:ext cx="1059410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Приказ </a:t>
            </a:r>
            <a:r>
              <a:rPr lang="ru-RU" dirty="0" err="1"/>
              <a:t>Минпросвещения</a:t>
            </a:r>
            <a:r>
              <a:rPr lang="ru-RU" dirty="0"/>
              <a:t> России от 25 ноября 2022 г. № 1028 «Об утверждении федеральной образовательной программы дошкольного образования» (Зарегистрировано в Минюсте России 28 декабря 2022 г. № 71847)</a:t>
            </a:r>
          </a:p>
        </p:txBody>
      </p:sp>
    </p:spTree>
    <p:extLst>
      <p:ext uri="{BB962C8B-B14F-4D97-AF65-F5344CB8AC3E}">
        <p14:creationId xmlns:p14="http://schemas.microsoft.com/office/powerpoint/2010/main" val="3133476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8721" y="106680"/>
            <a:ext cx="9784080" cy="5632311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dirty="0"/>
              <a:t>п.24.12. ФОП ДО</a:t>
            </a:r>
          </a:p>
          <a:p>
            <a:r>
              <a:rPr lang="ru-RU" sz="2400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Занятие является </a:t>
            </a:r>
            <a:r>
              <a:rPr lang="ru-RU" sz="2400" u="sng" dirty="0"/>
              <a:t>формой организации обучения</a:t>
            </a:r>
            <a:r>
              <a:rPr lang="ru-RU" sz="2400" dirty="0"/>
              <a:t>, рассматривается: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как </a:t>
            </a:r>
            <a:r>
              <a:rPr lang="ru-RU" sz="2400" i="1" dirty="0"/>
              <a:t>дело занимательное и интересное </a:t>
            </a:r>
            <a:r>
              <a:rPr lang="ru-RU" sz="2400" dirty="0"/>
              <a:t>детям.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 как деятельность направленная на освоение детьми </a:t>
            </a:r>
            <a:r>
              <a:rPr lang="ru-RU" sz="2400" u="sng" dirty="0"/>
              <a:t>одной или нескольких</a:t>
            </a:r>
            <a:r>
              <a:rPr lang="ru-RU" sz="2400" dirty="0"/>
              <a:t> образовательных областей, </a:t>
            </a:r>
            <a:r>
              <a:rPr lang="ru-RU" sz="2400" u="sng" dirty="0"/>
              <a:t>или их интеграцию </a:t>
            </a:r>
            <a:r>
              <a:rPr lang="ru-RU" sz="2400" dirty="0"/>
              <a:t>с использованием разнообразных форм и методов работы, выбор которых осуществляется педагогами самостоятельно.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r>
              <a:rPr lang="ru-RU" sz="2400" dirty="0"/>
              <a:t>п.24.14. ФОП ДО </a:t>
            </a:r>
          </a:p>
          <a:p>
            <a:r>
              <a:rPr lang="ru-RU" sz="2400" dirty="0"/>
              <a:t>Введение термина </a:t>
            </a:r>
            <a:r>
              <a:rPr lang="ru-RU" sz="2400" u="sng" dirty="0"/>
              <a:t>"занятие" не означает регламентацию процесса</a:t>
            </a:r>
            <a:r>
              <a:rPr lang="ru-RU" sz="2400" dirty="0"/>
              <a:t>. Термин </a:t>
            </a:r>
            <a:r>
              <a:rPr lang="ru-RU" sz="2400" u="sng" dirty="0"/>
              <a:t>фиксирует форму организации образовательной деятельности.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44052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366236"/>
            <a:ext cx="11170920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Занятие проводится на основе детских видов деятельности. 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784579645"/>
              </p:ext>
            </p:extLst>
          </p:nvPr>
        </p:nvGraphicFramePr>
        <p:xfrm>
          <a:off x="2072640" y="1188720"/>
          <a:ext cx="8087360" cy="5315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7833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3308453"/>
              </p:ext>
            </p:extLst>
          </p:nvPr>
        </p:nvGraphicFramePr>
        <p:xfrm>
          <a:off x="723900" y="79586"/>
          <a:ext cx="1041654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0294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2783" y="4783423"/>
            <a:ext cx="8534400" cy="1507067"/>
          </a:xfrm>
          <a:noFill/>
        </p:spPr>
        <p:txBody>
          <a:bodyPr>
            <a:normAutofit/>
          </a:bodyPr>
          <a:lstStyle/>
          <a:p>
            <a:r>
              <a:rPr lang="ru-RU" sz="1600" dirty="0"/>
              <a:t>Цели мероприятия, его план были понятны воспитанникам, конкретны </a:t>
            </a:r>
            <a:br>
              <a:rPr lang="ru-RU" sz="1600" dirty="0"/>
            </a:br>
            <a:r>
              <a:rPr lang="ru-RU" sz="1600" dirty="0"/>
              <a:t>и </a:t>
            </a:r>
            <a:r>
              <a:rPr lang="ru-RU" sz="1600" dirty="0" err="1"/>
              <a:t>побудительны</a:t>
            </a:r>
            <a:r>
              <a:rPr lang="ru-RU" sz="1600" dirty="0"/>
              <a:t> для них.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465" y="5052060"/>
            <a:ext cx="948146" cy="94814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135381" y="1718497"/>
            <a:ext cx="103750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/>
              <a:t> Конкретность  и достижимость за занятие.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68271" y="2241717"/>
            <a:ext cx="993842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/>
              <a:t>Четкость и простота формулировки цели.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/>
              <a:t> </a:t>
            </a:r>
            <a:r>
              <a:rPr lang="ru-RU" sz="2800" dirty="0" err="1"/>
              <a:t>Диагностичность</a:t>
            </a:r>
            <a:r>
              <a:rPr lang="ru-RU" sz="2800" dirty="0"/>
              <a:t> цели: результат можно проверить.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/>
              <a:t>Соответствие  цели теме и содержанию занятия.</a:t>
            </a:r>
          </a:p>
          <a:p>
            <a:endParaRPr lang="ru-RU" sz="2800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1135381" y="677019"/>
            <a:ext cx="9342119" cy="694581"/>
            <a:chOff x="0" y="104146"/>
            <a:chExt cx="11269979" cy="1354666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0" y="104146"/>
              <a:ext cx="11269979" cy="135466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 txBox="1"/>
            <p:nvPr/>
          </p:nvSpPr>
          <p:spPr>
            <a:xfrm>
              <a:off x="39677" y="143823"/>
              <a:ext cx="11190625" cy="12753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600" kern="1200" dirty="0"/>
                <a:t>Цель- планируемый результат занятия.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91859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315720" y="311259"/>
            <a:ext cx="9342119" cy="694581"/>
            <a:chOff x="0" y="104146"/>
            <a:chExt cx="11269979" cy="1354666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0" y="104146"/>
              <a:ext cx="11269979" cy="135466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 txBox="1"/>
            <p:nvPr/>
          </p:nvSpPr>
          <p:spPr>
            <a:xfrm>
              <a:off x="39677" y="143823"/>
              <a:ext cx="11190625" cy="12753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600" kern="1200" dirty="0"/>
                <a:t>Задачи занятия – пути достижения цели.</a:t>
              </a:r>
            </a:p>
          </p:txBody>
        </p:sp>
      </p:grp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57405562"/>
              </p:ext>
            </p:extLst>
          </p:nvPr>
        </p:nvGraphicFramePr>
        <p:xfrm>
          <a:off x="1438794" y="915348"/>
          <a:ext cx="8128000" cy="5740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1759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98968106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5801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4898" y="4774715"/>
            <a:ext cx="8534400" cy="1507067"/>
          </a:xfrm>
        </p:spPr>
        <p:txBody>
          <a:bodyPr>
            <a:normAutofit/>
          </a:bodyPr>
          <a:lstStyle/>
          <a:p>
            <a:r>
              <a:rPr lang="ru-RU" sz="1600" dirty="0"/>
              <a:t>Педагог сумел заинтересовать воспитанников, владел детским коллективом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260" y="5324627"/>
            <a:ext cx="963251" cy="95715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86214" y="1044582"/>
            <a:ext cx="10302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игровая мотивация – «Помоги игрушке»;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297575" y="1469271"/>
            <a:ext cx="97361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помощь взрослому – «Помоги мне». Мотив для детей - общение со взрослым, возможность получить одобрение, интерес к совместным делам;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97575" y="2125937"/>
            <a:ext cx="9936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мотивация «Научи меня» , основана на желании ребёнка чувствовать себя знающим и умеющим;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286214" y="2772268"/>
            <a:ext cx="95271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Мотивация «Создание предметов своими руками для себя» основана на внутренней заинтересованности ребёнка , побуждает к созданию поделок для себя или своих близких.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210489" y="3672941"/>
            <a:ext cx="89959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ИКТ как средство повышения мотивации детей  к  образовательной деятельности.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434260" y="279588"/>
            <a:ext cx="105188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Мотивация. </a:t>
            </a:r>
          </a:p>
          <a:p>
            <a:r>
              <a:rPr lang="ru-RU" dirty="0"/>
              <a:t>Задача педагога -  заинтересовать, вовлечь детей в предлагаемую деятельность.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1339" y="4454043"/>
            <a:ext cx="9388654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585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4526" y="5590903"/>
            <a:ext cx="8373880" cy="627017"/>
          </a:xfrm>
        </p:spPr>
        <p:txBody>
          <a:bodyPr>
            <a:normAutofit/>
          </a:bodyPr>
          <a:lstStyle/>
          <a:p>
            <a:r>
              <a:rPr lang="ru-RU" sz="1600" dirty="0"/>
              <a:t>Проблемный характер изложения предлагаемого материала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69966" y="100516"/>
            <a:ext cx="1171302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23.6.1. ФОП ДО При организации обучения целесообразно дополнять традиционные методы (словесные, наглядные, практические) 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методами познавательной деятельности детей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342900" algn="just"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информационно-рецептивный метод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распознающее наблюдение, рассматривание картин, демонстрация кино- и диафильмов, просмотр компьютерных презентаций, рассказы педагога или детей, чтение;</a:t>
            </a:r>
          </a:p>
          <a:p>
            <a:pPr indent="342900" algn="just"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репродуктивный метод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упражнения на основе образца педагога, беседа, составление рассказов с опорой на предметную или предметно-схематическую модель;</a:t>
            </a:r>
          </a:p>
          <a:p>
            <a:pPr indent="342900" algn="just"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 проблемного изложения :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постановка проблемы, ее решение в процессе  опытов, наблюдений;</a:t>
            </a:r>
          </a:p>
          <a:p>
            <a:pPr indent="342900" algn="just"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эвристический метод;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(частично-поискового) проблемная задача делится на части - проблемы, в решении которых принимают участие дети (применение представлений в новых условиях);</a:t>
            </a:r>
          </a:p>
          <a:p>
            <a:pPr indent="342900" algn="just"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5)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исследовательский метод: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составление и предъявление проблемных ситуаций, ситуаций для экспериментирования и опытов (творческие задания, опыты, экспериментирование). </a:t>
            </a:r>
          </a:p>
          <a:p>
            <a:pPr indent="342900" algn="just"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6) 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 проектов: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способствует развитию у детей исследовательской активности, познавательных интересов, коммуникативных и творческих способностей, навыков сотрудничества и другое.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222" y="5260765"/>
            <a:ext cx="957155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739035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2840</TotalTime>
  <Words>1784</Words>
  <Application>Microsoft Office PowerPoint</Application>
  <PresentationFormat>Широкоэкранный</PresentationFormat>
  <Paragraphs>243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Century Gothic</vt:lpstr>
      <vt:lpstr>Times New Roman</vt:lpstr>
      <vt:lpstr>Wingdings</vt:lpstr>
      <vt:lpstr>Wingdings 3</vt:lpstr>
      <vt:lpstr>Сектор</vt:lpstr>
      <vt:lpstr>      Занятие –  «занимательное дело» в детском саду.</vt:lpstr>
      <vt:lpstr>Презентация PowerPoint</vt:lpstr>
      <vt:lpstr>Презентация PowerPoint</vt:lpstr>
      <vt:lpstr>Презентация PowerPoint</vt:lpstr>
      <vt:lpstr>Цели мероприятия, его план были понятны воспитанникам, конкретны  и побудительны для них. </vt:lpstr>
      <vt:lpstr>Презентация PowerPoint</vt:lpstr>
      <vt:lpstr>Презентация PowerPoint</vt:lpstr>
      <vt:lpstr>Педагог сумел заинтересовать воспитанников, владел детским коллективом</vt:lpstr>
      <vt:lpstr>Проблемный характер изложения предлагаемого материала </vt:lpstr>
      <vt:lpstr>Воспитанники имели возможность выбора форм и средств работы, вариантов представления результатов.  </vt:lpstr>
      <vt:lpstr>Педагог  обоснованно использовал методы, приемы и способы активизации детей.</vt:lpstr>
      <vt:lpstr>Презентация PowerPoint</vt:lpstr>
      <vt:lpstr>Психологическая комфортность мероприятия была обеспечена благоприятным климатом, доброжелательностью, реализацией личностно-ориентированного  подхода, партнерским стилем отношений с воспитанниками</vt:lpstr>
      <vt:lpstr>Презентация PowerPoint</vt:lpstr>
      <vt:lpstr>Презентация PowerPoint</vt:lpstr>
      <vt:lpstr>Презентация PowerPoint</vt:lpstr>
      <vt:lpstr>В ходе мероприятия использовались современные педагогические технологии.</vt:lpstr>
      <vt:lpstr>Во время мероприятия были созданы условия для актуализации опыта воспитанников, их личностного общения, рефлексии .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serov</dc:creator>
  <cp:lastModifiedBy>Наталья Серова</cp:lastModifiedBy>
  <cp:revision>198</cp:revision>
  <dcterms:created xsi:type="dcterms:W3CDTF">2024-02-21T17:43:10Z</dcterms:created>
  <dcterms:modified xsi:type="dcterms:W3CDTF">2026-01-26T08:42:48Z</dcterms:modified>
</cp:coreProperties>
</file>